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sldIdLst>
    <p:sldId id="256" r:id="rId2"/>
    <p:sldId id="266" r:id="rId3"/>
    <p:sldId id="260" r:id="rId4"/>
    <p:sldId id="262" r:id="rId5"/>
    <p:sldId id="265" r:id="rId6"/>
    <p:sldId id="261" r:id="rId7"/>
    <p:sldId id="267" r:id="rId8"/>
    <p:sldId id="268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6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3FDAE8-81DD-4BB4-AAD3-4593A1208EAF}" type="doc">
      <dgm:prSet loTypeId="urn:microsoft.com/office/officeart/2005/8/layout/radial5" loCatId="relationship" qsTypeId="urn:microsoft.com/office/officeart/2005/8/quickstyle/simple5" qsCatId="simple" csTypeId="urn:microsoft.com/office/officeart/2005/8/colors/accent6_2" csCatId="accent6" phldr="1"/>
      <dgm:spPr/>
      <dgm:t>
        <a:bodyPr/>
        <a:lstStyle/>
        <a:p>
          <a:endParaRPr lang="hr-HR"/>
        </a:p>
      </dgm:t>
    </dgm:pt>
    <dgm:pt modelId="{1EC81470-4CA0-417F-BCA7-5D6260B97764}">
      <dgm:prSet phldrT="[Tekst]"/>
      <dgm:spPr/>
      <dgm:t>
        <a:bodyPr/>
        <a:lstStyle/>
        <a:p>
          <a:r>
            <a:rPr lang="hr-HR" dirty="0"/>
            <a:t>HIGIJENA</a:t>
          </a:r>
        </a:p>
      </dgm:t>
    </dgm:pt>
    <dgm:pt modelId="{80457E08-C377-4EA0-95C7-32061547BF50}" type="parTrans" cxnId="{329CD3C9-9307-47AD-BB71-3B0B3F62991A}">
      <dgm:prSet/>
      <dgm:spPr/>
      <dgm:t>
        <a:bodyPr/>
        <a:lstStyle/>
        <a:p>
          <a:endParaRPr lang="hr-HR"/>
        </a:p>
      </dgm:t>
    </dgm:pt>
    <dgm:pt modelId="{4C99F0BF-89BD-41EB-A234-CBBEE9C61530}" type="sibTrans" cxnId="{329CD3C9-9307-47AD-BB71-3B0B3F62991A}">
      <dgm:prSet/>
      <dgm:spPr/>
      <dgm:t>
        <a:bodyPr/>
        <a:lstStyle/>
        <a:p>
          <a:endParaRPr lang="hr-HR"/>
        </a:p>
      </dgm:t>
    </dgm:pt>
    <dgm:pt modelId="{AE926562-D95A-4457-AA1C-60C2C8A6D6A7}">
      <dgm:prSet phldrT="[Tekst]"/>
      <dgm:spPr>
        <a:solidFill>
          <a:schemeClr val="accent5"/>
        </a:solidFill>
      </dgm:spPr>
      <dgm:t>
        <a:bodyPr/>
        <a:lstStyle/>
        <a:p>
          <a:r>
            <a:rPr lang="hr-HR" dirty="0"/>
            <a:t>ŠKOLSKA HIGIJENA</a:t>
          </a:r>
        </a:p>
      </dgm:t>
    </dgm:pt>
    <dgm:pt modelId="{0858CA26-EA95-48A5-B83D-14983C6EA827}" type="parTrans" cxnId="{C5871491-FFB4-459A-B8F4-A5177F098AE5}">
      <dgm:prSet/>
      <dgm:spPr/>
      <dgm:t>
        <a:bodyPr/>
        <a:lstStyle/>
        <a:p>
          <a:endParaRPr lang="hr-HR"/>
        </a:p>
      </dgm:t>
    </dgm:pt>
    <dgm:pt modelId="{909D13CB-BBA0-45DF-8477-C45636B10C84}" type="sibTrans" cxnId="{C5871491-FFB4-459A-B8F4-A5177F098AE5}">
      <dgm:prSet/>
      <dgm:spPr/>
      <dgm:t>
        <a:bodyPr/>
        <a:lstStyle/>
        <a:p>
          <a:endParaRPr lang="hr-HR"/>
        </a:p>
      </dgm:t>
    </dgm:pt>
    <dgm:pt modelId="{FBD08884-3F5B-4007-94E9-F21B8111FAEA}">
      <dgm:prSet phldrT="[Tekst]"/>
      <dgm:spPr>
        <a:solidFill>
          <a:srgbClr val="FFC000"/>
        </a:solidFill>
      </dgm:spPr>
      <dgm:t>
        <a:bodyPr/>
        <a:lstStyle/>
        <a:p>
          <a:r>
            <a:rPr lang="hr-HR" dirty="0"/>
            <a:t>HIGIJENA PREHRANE</a:t>
          </a:r>
        </a:p>
      </dgm:t>
    </dgm:pt>
    <dgm:pt modelId="{B9FF96A6-F260-4B18-9FE6-87CEABA46B53}" type="parTrans" cxnId="{E5F24D52-1B98-403A-AE9E-5503D2EDCFB3}">
      <dgm:prSet/>
      <dgm:spPr/>
      <dgm:t>
        <a:bodyPr/>
        <a:lstStyle/>
        <a:p>
          <a:endParaRPr lang="hr-HR"/>
        </a:p>
      </dgm:t>
    </dgm:pt>
    <dgm:pt modelId="{77ABBFEB-7F8D-4841-A40B-818BCE0BF0D8}" type="sibTrans" cxnId="{E5F24D52-1B98-403A-AE9E-5503D2EDCFB3}">
      <dgm:prSet/>
      <dgm:spPr/>
      <dgm:t>
        <a:bodyPr/>
        <a:lstStyle/>
        <a:p>
          <a:endParaRPr lang="hr-HR"/>
        </a:p>
      </dgm:t>
    </dgm:pt>
    <dgm:pt modelId="{87B9BE35-7FB7-4ED1-A244-A74E71C0237C}">
      <dgm:prSet phldrT="[Tekst]"/>
      <dgm:spPr>
        <a:solidFill>
          <a:srgbClr val="00B0F0"/>
        </a:solidFill>
      </dgm:spPr>
      <dgm:t>
        <a:bodyPr/>
        <a:lstStyle/>
        <a:p>
          <a:r>
            <a:rPr lang="hr-HR" dirty="0"/>
            <a:t>KOMUNALNA HIGIJENA</a:t>
          </a:r>
        </a:p>
      </dgm:t>
    </dgm:pt>
    <dgm:pt modelId="{173B0C8B-99D5-4877-BB07-939E8106BC66}" type="parTrans" cxnId="{593B47AF-372C-4FE9-AF96-F0C8BDBAD0F3}">
      <dgm:prSet/>
      <dgm:spPr/>
      <dgm:t>
        <a:bodyPr/>
        <a:lstStyle/>
        <a:p>
          <a:endParaRPr lang="hr-HR"/>
        </a:p>
      </dgm:t>
    </dgm:pt>
    <dgm:pt modelId="{3E28AC18-8B36-4D5E-90C1-B87AEDD55990}" type="sibTrans" cxnId="{593B47AF-372C-4FE9-AF96-F0C8BDBAD0F3}">
      <dgm:prSet/>
      <dgm:spPr/>
      <dgm:t>
        <a:bodyPr/>
        <a:lstStyle/>
        <a:p>
          <a:endParaRPr lang="hr-HR"/>
        </a:p>
      </dgm:t>
    </dgm:pt>
    <dgm:pt modelId="{7290F59C-77D1-487D-82B4-6AC11847A9A7}">
      <dgm:prSet phldrT="[Tekst]"/>
      <dgm:spPr>
        <a:solidFill>
          <a:schemeClr val="accent3"/>
        </a:solidFill>
      </dgm:spPr>
      <dgm:t>
        <a:bodyPr/>
        <a:lstStyle/>
        <a:p>
          <a:r>
            <a:rPr lang="hr-HR" dirty="0"/>
            <a:t>OSOBNA HIGIJENA</a:t>
          </a:r>
        </a:p>
      </dgm:t>
    </dgm:pt>
    <dgm:pt modelId="{A3DC6144-E7C6-4E21-A39A-5F4A2E47802E}" type="parTrans" cxnId="{7B5B7F55-6FF5-4D5B-91DD-B8536184E548}">
      <dgm:prSet/>
      <dgm:spPr/>
      <dgm:t>
        <a:bodyPr/>
        <a:lstStyle/>
        <a:p>
          <a:endParaRPr lang="hr-HR"/>
        </a:p>
      </dgm:t>
    </dgm:pt>
    <dgm:pt modelId="{92CFAB31-7447-42D1-9D01-C7954AF319E0}" type="sibTrans" cxnId="{7B5B7F55-6FF5-4D5B-91DD-B8536184E548}">
      <dgm:prSet/>
      <dgm:spPr/>
      <dgm:t>
        <a:bodyPr/>
        <a:lstStyle/>
        <a:p>
          <a:endParaRPr lang="hr-HR"/>
        </a:p>
      </dgm:t>
    </dgm:pt>
    <dgm:pt modelId="{D9C13105-321F-4DBD-8431-517934900237}">
      <dgm:prSet/>
      <dgm:spPr>
        <a:solidFill>
          <a:schemeClr val="accent1"/>
        </a:solidFill>
      </dgm:spPr>
      <dgm:t>
        <a:bodyPr/>
        <a:lstStyle/>
        <a:p>
          <a:r>
            <a:rPr lang="hr-HR" dirty="0"/>
            <a:t>HIGIJENA RADA</a:t>
          </a:r>
        </a:p>
      </dgm:t>
    </dgm:pt>
    <dgm:pt modelId="{6B362F74-800B-439E-AA75-C3125042F7A9}" type="parTrans" cxnId="{B7814D03-2ACF-4E3E-9F91-142289B49C0D}">
      <dgm:prSet/>
      <dgm:spPr/>
      <dgm:t>
        <a:bodyPr/>
        <a:lstStyle/>
        <a:p>
          <a:endParaRPr lang="hr-HR"/>
        </a:p>
      </dgm:t>
    </dgm:pt>
    <dgm:pt modelId="{AA7EC538-54C5-44A9-9350-02E541024862}" type="sibTrans" cxnId="{B7814D03-2ACF-4E3E-9F91-142289B49C0D}">
      <dgm:prSet/>
      <dgm:spPr/>
      <dgm:t>
        <a:bodyPr/>
        <a:lstStyle/>
        <a:p>
          <a:endParaRPr lang="hr-HR"/>
        </a:p>
      </dgm:t>
    </dgm:pt>
    <dgm:pt modelId="{95A7FF06-2720-4FD1-93B0-A75BC48F8B4C}">
      <dgm:prSet/>
      <dgm:spPr>
        <a:solidFill>
          <a:srgbClr val="92D050"/>
        </a:solidFill>
      </dgm:spPr>
      <dgm:t>
        <a:bodyPr/>
        <a:lstStyle/>
        <a:p>
          <a:r>
            <a:rPr lang="hr-HR" dirty="0"/>
            <a:t>HIGIJENA OKOLIŠA</a:t>
          </a:r>
        </a:p>
      </dgm:t>
    </dgm:pt>
    <dgm:pt modelId="{EF8EED71-31CA-49F8-BD98-BFB3CBDFC8CF}" type="parTrans" cxnId="{05E507BA-659B-4639-8A22-4114DCF077D0}">
      <dgm:prSet/>
      <dgm:spPr/>
      <dgm:t>
        <a:bodyPr/>
        <a:lstStyle/>
        <a:p>
          <a:endParaRPr lang="hr-HR"/>
        </a:p>
      </dgm:t>
    </dgm:pt>
    <dgm:pt modelId="{1D07DC9D-BFF5-4658-B810-3FF4839D8085}" type="sibTrans" cxnId="{05E507BA-659B-4639-8A22-4114DCF077D0}">
      <dgm:prSet/>
      <dgm:spPr/>
      <dgm:t>
        <a:bodyPr/>
        <a:lstStyle/>
        <a:p>
          <a:endParaRPr lang="hr-HR"/>
        </a:p>
      </dgm:t>
    </dgm:pt>
    <dgm:pt modelId="{F9147F41-873B-4427-92B6-DC88DCBD0CE4}" type="pres">
      <dgm:prSet presAssocID="{783FDAE8-81DD-4BB4-AAD3-4593A1208EAF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C8523D2F-5FF3-4038-99F6-27B525520178}" type="pres">
      <dgm:prSet presAssocID="{1EC81470-4CA0-417F-BCA7-5D6260B97764}" presName="centerShape" presStyleLbl="node0" presStyleIdx="0" presStyleCnt="1"/>
      <dgm:spPr/>
    </dgm:pt>
    <dgm:pt modelId="{2A770593-A6DA-481D-928F-BE15F66B1DD5}" type="pres">
      <dgm:prSet presAssocID="{0858CA26-EA95-48A5-B83D-14983C6EA827}" presName="parTrans" presStyleLbl="sibTrans2D1" presStyleIdx="0" presStyleCnt="6"/>
      <dgm:spPr/>
    </dgm:pt>
    <dgm:pt modelId="{C1F61983-27F8-48AF-A758-C9A676DE1526}" type="pres">
      <dgm:prSet presAssocID="{0858CA26-EA95-48A5-B83D-14983C6EA827}" presName="connectorText" presStyleLbl="sibTrans2D1" presStyleIdx="0" presStyleCnt="6"/>
      <dgm:spPr/>
    </dgm:pt>
    <dgm:pt modelId="{61EB706D-5B1D-4687-ABB2-E6880B9A56FB}" type="pres">
      <dgm:prSet presAssocID="{AE926562-D95A-4457-AA1C-60C2C8A6D6A7}" presName="node" presStyleLbl="node1" presStyleIdx="0" presStyleCnt="6">
        <dgm:presLayoutVars>
          <dgm:bulletEnabled val="1"/>
        </dgm:presLayoutVars>
      </dgm:prSet>
      <dgm:spPr/>
    </dgm:pt>
    <dgm:pt modelId="{E9A2D613-69D1-4CB0-9F4D-DAF3767E2132}" type="pres">
      <dgm:prSet presAssocID="{6B362F74-800B-439E-AA75-C3125042F7A9}" presName="parTrans" presStyleLbl="sibTrans2D1" presStyleIdx="1" presStyleCnt="6"/>
      <dgm:spPr/>
    </dgm:pt>
    <dgm:pt modelId="{43532DB1-3502-437D-B5D5-8E1CEF2C08BC}" type="pres">
      <dgm:prSet presAssocID="{6B362F74-800B-439E-AA75-C3125042F7A9}" presName="connectorText" presStyleLbl="sibTrans2D1" presStyleIdx="1" presStyleCnt="6"/>
      <dgm:spPr/>
    </dgm:pt>
    <dgm:pt modelId="{69738AE7-A20A-426D-8DCC-86F714629CDC}" type="pres">
      <dgm:prSet presAssocID="{D9C13105-321F-4DBD-8431-517934900237}" presName="node" presStyleLbl="node1" presStyleIdx="1" presStyleCnt="6">
        <dgm:presLayoutVars>
          <dgm:bulletEnabled val="1"/>
        </dgm:presLayoutVars>
      </dgm:prSet>
      <dgm:spPr/>
    </dgm:pt>
    <dgm:pt modelId="{B5412D6D-DBF5-4510-B694-12E8B1F4C01C}" type="pres">
      <dgm:prSet presAssocID="{EF8EED71-31CA-49F8-BD98-BFB3CBDFC8CF}" presName="parTrans" presStyleLbl="sibTrans2D1" presStyleIdx="2" presStyleCnt="6"/>
      <dgm:spPr/>
    </dgm:pt>
    <dgm:pt modelId="{4EE9CC74-6776-45FB-ADFD-5DFE71634127}" type="pres">
      <dgm:prSet presAssocID="{EF8EED71-31CA-49F8-BD98-BFB3CBDFC8CF}" presName="connectorText" presStyleLbl="sibTrans2D1" presStyleIdx="2" presStyleCnt="6"/>
      <dgm:spPr/>
    </dgm:pt>
    <dgm:pt modelId="{BE880ADD-DF49-4DF1-84BC-0E820C100857}" type="pres">
      <dgm:prSet presAssocID="{95A7FF06-2720-4FD1-93B0-A75BC48F8B4C}" presName="node" presStyleLbl="node1" presStyleIdx="2" presStyleCnt="6">
        <dgm:presLayoutVars>
          <dgm:bulletEnabled val="1"/>
        </dgm:presLayoutVars>
      </dgm:prSet>
      <dgm:spPr/>
    </dgm:pt>
    <dgm:pt modelId="{06DE7203-6CEF-4866-AD4E-E67DF5753296}" type="pres">
      <dgm:prSet presAssocID="{B9FF96A6-F260-4B18-9FE6-87CEABA46B53}" presName="parTrans" presStyleLbl="sibTrans2D1" presStyleIdx="3" presStyleCnt="6"/>
      <dgm:spPr/>
    </dgm:pt>
    <dgm:pt modelId="{82C46D69-BBAA-4EE6-A1BC-A74DF8F401FB}" type="pres">
      <dgm:prSet presAssocID="{B9FF96A6-F260-4B18-9FE6-87CEABA46B53}" presName="connectorText" presStyleLbl="sibTrans2D1" presStyleIdx="3" presStyleCnt="6"/>
      <dgm:spPr/>
    </dgm:pt>
    <dgm:pt modelId="{659D664A-AE88-4FF5-BBCB-82DD38F1CD7C}" type="pres">
      <dgm:prSet presAssocID="{FBD08884-3F5B-4007-94E9-F21B8111FAEA}" presName="node" presStyleLbl="node1" presStyleIdx="3" presStyleCnt="6">
        <dgm:presLayoutVars>
          <dgm:bulletEnabled val="1"/>
        </dgm:presLayoutVars>
      </dgm:prSet>
      <dgm:spPr/>
    </dgm:pt>
    <dgm:pt modelId="{2357604C-254A-4052-B272-78071B0FEEC6}" type="pres">
      <dgm:prSet presAssocID="{173B0C8B-99D5-4877-BB07-939E8106BC66}" presName="parTrans" presStyleLbl="sibTrans2D1" presStyleIdx="4" presStyleCnt="6"/>
      <dgm:spPr/>
    </dgm:pt>
    <dgm:pt modelId="{7C787A46-748E-4452-A1A3-484B30DEBBE2}" type="pres">
      <dgm:prSet presAssocID="{173B0C8B-99D5-4877-BB07-939E8106BC66}" presName="connectorText" presStyleLbl="sibTrans2D1" presStyleIdx="4" presStyleCnt="6"/>
      <dgm:spPr/>
    </dgm:pt>
    <dgm:pt modelId="{F347863B-BBC9-4318-BB5A-659C4110ADDE}" type="pres">
      <dgm:prSet presAssocID="{87B9BE35-7FB7-4ED1-A244-A74E71C0237C}" presName="node" presStyleLbl="node1" presStyleIdx="4" presStyleCnt="6">
        <dgm:presLayoutVars>
          <dgm:bulletEnabled val="1"/>
        </dgm:presLayoutVars>
      </dgm:prSet>
      <dgm:spPr/>
    </dgm:pt>
    <dgm:pt modelId="{A9D6C604-2AA4-487A-B526-09F1901FF376}" type="pres">
      <dgm:prSet presAssocID="{A3DC6144-E7C6-4E21-A39A-5F4A2E47802E}" presName="parTrans" presStyleLbl="sibTrans2D1" presStyleIdx="5" presStyleCnt="6"/>
      <dgm:spPr/>
    </dgm:pt>
    <dgm:pt modelId="{5E0FB1AE-A6AA-4A90-B901-008B0AC4D495}" type="pres">
      <dgm:prSet presAssocID="{A3DC6144-E7C6-4E21-A39A-5F4A2E47802E}" presName="connectorText" presStyleLbl="sibTrans2D1" presStyleIdx="5" presStyleCnt="6"/>
      <dgm:spPr/>
    </dgm:pt>
    <dgm:pt modelId="{3D5248A9-4B53-4A58-9E1C-C04F118F09FC}" type="pres">
      <dgm:prSet presAssocID="{7290F59C-77D1-487D-82B4-6AC11847A9A7}" presName="node" presStyleLbl="node1" presStyleIdx="5" presStyleCnt="6">
        <dgm:presLayoutVars>
          <dgm:bulletEnabled val="1"/>
        </dgm:presLayoutVars>
      </dgm:prSet>
      <dgm:spPr/>
    </dgm:pt>
  </dgm:ptLst>
  <dgm:cxnLst>
    <dgm:cxn modelId="{861BE401-F34D-4B9A-A125-1E343DC60BC1}" type="presOf" srcId="{EF8EED71-31CA-49F8-BD98-BFB3CBDFC8CF}" destId="{B5412D6D-DBF5-4510-B694-12E8B1F4C01C}" srcOrd="0" destOrd="0" presId="urn:microsoft.com/office/officeart/2005/8/layout/radial5"/>
    <dgm:cxn modelId="{B7814D03-2ACF-4E3E-9F91-142289B49C0D}" srcId="{1EC81470-4CA0-417F-BCA7-5D6260B97764}" destId="{D9C13105-321F-4DBD-8431-517934900237}" srcOrd="1" destOrd="0" parTransId="{6B362F74-800B-439E-AA75-C3125042F7A9}" sibTransId="{AA7EC538-54C5-44A9-9350-02E541024862}"/>
    <dgm:cxn modelId="{146E0923-3683-4478-A7ED-2EFB99015A70}" type="presOf" srcId="{D9C13105-321F-4DBD-8431-517934900237}" destId="{69738AE7-A20A-426D-8DCC-86F714629CDC}" srcOrd="0" destOrd="0" presId="urn:microsoft.com/office/officeart/2005/8/layout/radial5"/>
    <dgm:cxn modelId="{C43A4C32-97A5-4E3F-B302-E1BBB0031F57}" type="presOf" srcId="{B9FF96A6-F260-4B18-9FE6-87CEABA46B53}" destId="{82C46D69-BBAA-4EE6-A1BC-A74DF8F401FB}" srcOrd="1" destOrd="0" presId="urn:microsoft.com/office/officeart/2005/8/layout/radial5"/>
    <dgm:cxn modelId="{46277635-D9E4-47B2-9709-3CCE88BD248F}" type="presOf" srcId="{6B362F74-800B-439E-AA75-C3125042F7A9}" destId="{E9A2D613-69D1-4CB0-9F4D-DAF3767E2132}" srcOrd="0" destOrd="0" presId="urn:microsoft.com/office/officeart/2005/8/layout/radial5"/>
    <dgm:cxn modelId="{7ED5CB61-B66B-4615-8C3B-038D536DC158}" type="presOf" srcId="{0858CA26-EA95-48A5-B83D-14983C6EA827}" destId="{2A770593-A6DA-481D-928F-BE15F66B1DD5}" srcOrd="0" destOrd="0" presId="urn:microsoft.com/office/officeart/2005/8/layout/radial5"/>
    <dgm:cxn modelId="{BCED1A66-4C1C-41A7-8D4F-FAB664FC466F}" type="presOf" srcId="{95A7FF06-2720-4FD1-93B0-A75BC48F8B4C}" destId="{BE880ADD-DF49-4DF1-84BC-0E820C100857}" srcOrd="0" destOrd="0" presId="urn:microsoft.com/office/officeart/2005/8/layout/radial5"/>
    <dgm:cxn modelId="{367EF251-E5E2-4AF2-B4DE-7ECBD2CC38C4}" type="presOf" srcId="{AE926562-D95A-4457-AA1C-60C2C8A6D6A7}" destId="{61EB706D-5B1D-4687-ABB2-E6880B9A56FB}" srcOrd="0" destOrd="0" presId="urn:microsoft.com/office/officeart/2005/8/layout/radial5"/>
    <dgm:cxn modelId="{E5F24D52-1B98-403A-AE9E-5503D2EDCFB3}" srcId="{1EC81470-4CA0-417F-BCA7-5D6260B97764}" destId="{FBD08884-3F5B-4007-94E9-F21B8111FAEA}" srcOrd="3" destOrd="0" parTransId="{B9FF96A6-F260-4B18-9FE6-87CEABA46B53}" sibTransId="{77ABBFEB-7F8D-4841-A40B-818BCE0BF0D8}"/>
    <dgm:cxn modelId="{DCDD3154-4814-482D-BF35-940F1335007B}" type="presOf" srcId="{173B0C8B-99D5-4877-BB07-939E8106BC66}" destId="{2357604C-254A-4052-B272-78071B0FEEC6}" srcOrd="0" destOrd="0" presId="urn:microsoft.com/office/officeart/2005/8/layout/radial5"/>
    <dgm:cxn modelId="{4C667E75-CAB6-4661-8E75-F29EBFA627ED}" type="presOf" srcId="{87B9BE35-7FB7-4ED1-A244-A74E71C0237C}" destId="{F347863B-BBC9-4318-BB5A-659C4110ADDE}" srcOrd="0" destOrd="0" presId="urn:microsoft.com/office/officeart/2005/8/layout/radial5"/>
    <dgm:cxn modelId="{7B5B7F55-6FF5-4D5B-91DD-B8536184E548}" srcId="{1EC81470-4CA0-417F-BCA7-5D6260B97764}" destId="{7290F59C-77D1-487D-82B4-6AC11847A9A7}" srcOrd="5" destOrd="0" parTransId="{A3DC6144-E7C6-4E21-A39A-5F4A2E47802E}" sibTransId="{92CFAB31-7447-42D1-9D01-C7954AF319E0}"/>
    <dgm:cxn modelId="{4FB71A56-8278-4C43-94B6-E7857EF591B1}" type="presOf" srcId="{0858CA26-EA95-48A5-B83D-14983C6EA827}" destId="{C1F61983-27F8-48AF-A758-C9A676DE1526}" srcOrd="1" destOrd="0" presId="urn:microsoft.com/office/officeart/2005/8/layout/radial5"/>
    <dgm:cxn modelId="{0A5A5256-A16B-4723-8678-23E7986B926D}" type="presOf" srcId="{A3DC6144-E7C6-4E21-A39A-5F4A2E47802E}" destId="{5E0FB1AE-A6AA-4A90-B901-008B0AC4D495}" srcOrd="1" destOrd="0" presId="urn:microsoft.com/office/officeart/2005/8/layout/radial5"/>
    <dgm:cxn modelId="{C5871491-FFB4-459A-B8F4-A5177F098AE5}" srcId="{1EC81470-4CA0-417F-BCA7-5D6260B97764}" destId="{AE926562-D95A-4457-AA1C-60C2C8A6D6A7}" srcOrd="0" destOrd="0" parTransId="{0858CA26-EA95-48A5-B83D-14983C6EA827}" sibTransId="{909D13CB-BBA0-45DF-8477-C45636B10C84}"/>
    <dgm:cxn modelId="{E935C4A4-843A-4A84-A1CF-D9413082549A}" type="presOf" srcId="{6B362F74-800B-439E-AA75-C3125042F7A9}" destId="{43532DB1-3502-437D-B5D5-8E1CEF2C08BC}" srcOrd="1" destOrd="0" presId="urn:microsoft.com/office/officeart/2005/8/layout/radial5"/>
    <dgm:cxn modelId="{86DE04AA-6E8E-41D1-8B58-EAB24752C952}" type="presOf" srcId="{FBD08884-3F5B-4007-94E9-F21B8111FAEA}" destId="{659D664A-AE88-4FF5-BBCB-82DD38F1CD7C}" srcOrd="0" destOrd="0" presId="urn:microsoft.com/office/officeart/2005/8/layout/radial5"/>
    <dgm:cxn modelId="{593B47AF-372C-4FE9-AF96-F0C8BDBAD0F3}" srcId="{1EC81470-4CA0-417F-BCA7-5D6260B97764}" destId="{87B9BE35-7FB7-4ED1-A244-A74E71C0237C}" srcOrd="4" destOrd="0" parTransId="{173B0C8B-99D5-4877-BB07-939E8106BC66}" sibTransId="{3E28AC18-8B36-4D5E-90C1-B87AEDD55990}"/>
    <dgm:cxn modelId="{D680BCB7-08AF-432A-8442-9B945E0AEB21}" type="presOf" srcId="{EF8EED71-31CA-49F8-BD98-BFB3CBDFC8CF}" destId="{4EE9CC74-6776-45FB-ADFD-5DFE71634127}" srcOrd="1" destOrd="0" presId="urn:microsoft.com/office/officeart/2005/8/layout/radial5"/>
    <dgm:cxn modelId="{05E507BA-659B-4639-8A22-4114DCF077D0}" srcId="{1EC81470-4CA0-417F-BCA7-5D6260B97764}" destId="{95A7FF06-2720-4FD1-93B0-A75BC48F8B4C}" srcOrd="2" destOrd="0" parTransId="{EF8EED71-31CA-49F8-BD98-BFB3CBDFC8CF}" sibTransId="{1D07DC9D-BFF5-4658-B810-3FF4839D8085}"/>
    <dgm:cxn modelId="{E9C021C6-3C5F-4AAB-A402-758FF183FA71}" type="presOf" srcId="{783FDAE8-81DD-4BB4-AAD3-4593A1208EAF}" destId="{F9147F41-873B-4427-92B6-DC88DCBD0CE4}" srcOrd="0" destOrd="0" presId="urn:microsoft.com/office/officeart/2005/8/layout/radial5"/>
    <dgm:cxn modelId="{0E2308C7-9F02-433B-BA8F-CF94C18F1021}" type="presOf" srcId="{1EC81470-4CA0-417F-BCA7-5D6260B97764}" destId="{C8523D2F-5FF3-4038-99F6-27B525520178}" srcOrd="0" destOrd="0" presId="urn:microsoft.com/office/officeart/2005/8/layout/radial5"/>
    <dgm:cxn modelId="{329CD3C9-9307-47AD-BB71-3B0B3F62991A}" srcId="{783FDAE8-81DD-4BB4-AAD3-4593A1208EAF}" destId="{1EC81470-4CA0-417F-BCA7-5D6260B97764}" srcOrd="0" destOrd="0" parTransId="{80457E08-C377-4EA0-95C7-32061547BF50}" sibTransId="{4C99F0BF-89BD-41EB-A234-CBBEE9C61530}"/>
    <dgm:cxn modelId="{1C5288E0-6EBA-4847-AB3A-1F1F41E8D5E4}" type="presOf" srcId="{7290F59C-77D1-487D-82B4-6AC11847A9A7}" destId="{3D5248A9-4B53-4A58-9E1C-C04F118F09FC}" srcOrd="0" destOrd="0" presId="urn:microsoft.com/office/officeart/2005/8/layout/radial5"/>
    <dgm:cxn modelId="{DE24A3E0-E518-4C0B-B2AB-AB552412ED71}" type="presOf" srcId="{B9FF96A6-F260-4B18-9FE6-87CEABA46B53}" destId="{06DE7203-6CEF-4866-AD4E-E67DF5753296}" srcOrd="0" destOrd="0" presId="urn:microsoft.com/office/officeart/2005/8/layout/radial5"/>
    <dgm:cxn modelId="{224C02E7-742E-417D-8664-89F79A39978B}" type="presOf" srcId="{A3DC6144-E7C6-4E21-A39A-5F4A2E47802E}" destId="{A9D6C604-2AA4-487A-B526-09F1901FF376}" srcOrd="0" destOrd="0" presId="urn:microsoft.com/office/officeart/2005/8/layout/radial5"/>
    <dgm:cxn modelId="{BA5F88F3-4A46-4EFB-922E-44D6C9893CAC}" type="presOf" srcId="{173B0C8B-99D5-4877-BB07-939E8106BC66}" destId="{7C787A46-748E-4452-A1A3-484B30DEBBE2}" srcOrd="1" destOrd="0" presId="urn:microsoft.com/office/officeart/2005/8/layout/radial5"/>
    <dgm:cxn modelId="{C5CC0812-3D67-4262-9440-22690A97E4C6}" type="presParOf" srcId="{F9147F41-873B-4427-92B6-DC88DCBD0CE4}" destId="{C8523D2F-5FF3-4038-99F6-27B525520178}" srcOrd="0" destOrd="0" presId="urn:microsoft.com/office/officeart/2005/8/layout/radial5"/>
    <dgm:cxn modelId="{05D20C34-04F5-4BEA-96B4-57C9248AFAA9}" type="presParOf" srcId="{F9147F41-873B-4427-92B6-DC88DCBD0CE4}" destId="{2A770593-A6DA-481D-928F-BE15F66B1DD5}" srcOrd="1" destOrd="0" presId="urn:microsoft.com/office/officeart/2005/8/layout/radial5"/>
    <dgm:cxn modelId="{2EC74298-446B-4241-9136-A50CA8CC018D}" type="presParOf" srcId="{2A770593-A6DA-481D-928F-BE15F66B1DD5}" destId="{C1F61983-27F8-48AF-A758-C9A676DE1526}" srcOrd="0" destOrd="0" presId="urn:microsoft.com/office/officeart/2005/8/layout/radial5"/>
    <dgm:cxn modelId="{586ED6D8-6DB1-49FA-B81B-B46B6BC75D39}" type="presParOf" srcId="{F9147F41-873B-4427-92B6-DC88DCBD0CE4}" destId="{61EB706D-5B1D-4687-ABB2-E6880B9A56FB}" srcOrd="2" destOrd="0" presId="urn:microsoft.com/office/officeart/2005/8/layout/radial5"/>
    <dgm:cxn modelId="{42D5729E-9DCB-4236-A128-B749988E2190}" type="presParOf" srcId="{F9147F41-873B-4427-92B6-DC88DCBD0CE4}" destId="{E9A2D613-69D1-4CB0-9F4D-DAF3767E2132}" srcOrd="3" destOrd="0" presId="urn:microsoft.com/office/officeart/2005/8/layout/radial5"/>
    <dgm:cxn modelId="{01E78D64-C301-404E-ACF6-35BA4282E1DD}" type="presParOf" srcId="{E9A2D613-69D1-4CB0-9F4D-DAF3767E2132}" destId="{43532DB1-3502-437D-B5D5-8E1CEF2C08BC}" srcOrd="0" destOrd="0" presId="urn:microsoft.com/office/officeart/2005/8/layout/radial5"/>
    <dgm:cxn modelId="{3CFCE219-41ED-4303-ACEC-223F64C6CC63}" type="presParOf" srcId="{F9147F41-873B-4427-92B6-DC88DCBD0CE4}" destId="{69738AE7-A20A-426D-8DCC-86F714629CDC}" srcOrd="4" destOrd="0" presId="urn:microsoft.com/office/officeart/2005/8/layout/radial5"/>
    <dgm:cxn modelId="{E1C6BBF1-05BD-4401-BD45-690F831B429C}" type="presParOf" srcId="{F9147F41-873B-4427-92B6-DC88DCBD0CE4}" destId="{B5412D6D-DBF5-4510-B694-12E8B1F4C01C}" srcOrd="5" destOrd="0" presId="urn:microsoft.com/office/officeart/2005/8/layout/radial5"/>
    <dgm:cxn modelId="{327ACF1E-1783-4058-8E60-3B9610E7FF33}" type="presParOf" srcId="{B5412D6D-DBF5-4510-B694-12E8B1F4C01C}" destId="{4EE9CC74-6776-45FB-ADFD-5DFE71634127}" srcOrd="0" destOrd="0" presId="urn:microsoft.com/office/officeart/2005/8/layout/radial5"/>
    <dgm:cxn modelId="{56C8BBBD-B194-4516-AEFA-3C3D3B183092}" type="presParOf" srcId="{F9147F41-873B-4427-92B6-DC88DCBD0CE4}" destId="{BE880ADD-DF49-4DF1-84BC-0E820C100857}" srcOrd="6" destOrd="0" presId="urn:microsoft.com/office/officeart/2005/8/layout/radial5"/>
    <dgm:cxn modelId="{8B16632D-B0EB-4345-A380-D53E55D8A6B0}" type="presParOf" srcId="{F9147F41-873B-4427-92B6-DC88DCBD0CE4}" destId="{06DE7203-6CEF-4866-AD4E-E67DF5753296}" srcOrd="7" destOrd="0" presId="urn:microsoft.com/office/officeart/2005/8/layout/radial5"/>
    <dgm:cxn modelId="{FD08F338-94C3-4367-A2DA-E246D4E24775}" type="presParOf" srcId="{06DE7203-6CEF-4866-AD4E-E67DF5753296}" destId="{82C46D69-BBAA-4EE6-A1BC-A74DF8F401FB}" srcOrd="0" destOrd="0" presId="urn:microsoft.com/office/officeart/2005/8/layout/radial5"/>
    <dgm:cxn modelId="{B30037EA-D584-4627-9EBB-C55C15FC953B}" type="presParOf" srcId="{F9147F41-873B-4427-92B6-DC88DCBD0CE4}" destId="{659D664A-AE88-4FF5-BBCB-82DD38F1CD7C}" srcOrd="8" destOrd="0" presId="urn:microsoft.com/office/officeart/2005/8/layout/radial5"/>
    <dgm:cxn modelId="{B84A1C11-52A9-47F6-9709-980866FC1839}" type="presParOf" srcId="{F9147F41-873B-4427-92B6-DC88DCBD0CE4}" destId="{2357604C-254A-4052-B272-78071B0FEEC6}" srcOrd="9" destOrd="0" presId="urn:microsoft.com/office/officeart/2005/8/layout/radial5"/>
    <dgm:cxn modelId="{FF73A25F-8DC7-4E74-9BE8-F82B42C003A8}" type="presParOf" srcId="{2357604C-254A-4052-B272-78071B0FEEC6}" destId="{7C787A46-748E-4452-A1A3-484B30DEBBE2}" srcOrd="0" destOrd="0" presId="urn:microsoft.com/office/officeart/2005/8/layout/radial5"/>
    <dgm:cxn modelId="{28DC52E0-A927-4D54-9C25-75C1046C2CB0}" type="presParOf" srcId="{F9147F41-873B-4427-92B6-DC88DCBD0CE4}" destId="{F347863B-BBC9-4318-BB5A-659C4110ADDE}" srcOrd="10" destOrd="0" presId="urn:microsoft.com/office/officeart/2005/8/layout/radial5"/>
    <dgm:cxn modelId="{EC6102E4-ABC4-4BA7-B39C-2D4E08494AC7}" type="presParOf" srcId="{F9147F41-873B-4427-92B6-DC88DCBD0CE4}" destId="{A9D6C604-2AA4-487A-B526-09F1901FF376}" srcOrd="11" destOrd="0" presId="urn:microsoft.com/office/officeart/2005/8/layout/radial5"/>
    <dgm:cxn modelId="{1383ED05-C4D1-42CE-AA40-09195E613451}" type="presParOf" srcId="{A9D6C604-2AA4-487A-B526-09F1901FF376}" destId="{5E0FB1AE-A6AA-4A90-B901-008B0AC4D495}" srcOrd="0" destOrd="0" presId="urn:microsoft.com/office/officeart/2005/8/layout/radial5"/>
    <dgm:cxn modelId="{58BEE696-4DBC-4276-82DF-C7291CFD5E53}" type="presParOf" srcId="{F9147F41-873B-4427-92B6-DC88DCBD0CE4}" destId="{3D5248A9-4B53-4A58-9E1C-C04F118F09FC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523D2F-5FF3-4038-99F6-27B525520178}">
      <dsp:nvSpPr>
        <dsp:cNvPr id="0" name=""/>
        <dsp:cNvSpPr/>
      </dsp:nvSpPr>
      <dsp:spPr>
        <a:xfrm>
          <a:off x="4761076" y="1706771"/>
          <a:ext cx="1217964" cy="1217964"/>
        </a:xfrm>
        <a:prstGeom prst="ellips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6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>
          <a:outerShdw blurRad="50800" dist="50800" dir="5400000" sx="96000" sy="96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080000"/>
          </a:lightRig>
        </a:scene3d>
        <a:sp3d>
          <a:bevelT w="381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500" kern="1200" dirty="0"/>
            <a:t>HIGIJENA</a:t>
          </a:r>
        </a:p>
      </dsp:txBody>
      <dsp:txXfrm>
        <a:off x="4939443" y="1885138"/>
        <a:ext cx="861230" cy="861230"/>
      </dsp:txXfrm>
    </dsp:sp>
    <dsp:sp modelId="{2A770593-A6DA-481D-928F-BE15F66B1DD5}">
      <dsp:nvSpPr>
        <dsp:cNvPr id="0" name=""/>
        <dsp:cNvSpPr/>
      </dsp:nvSpPr>
      <dsp:spPr>
        <a:xfrm rot="16200000">
          <a:off x="5241262" y="1263995"/>
          <a:ext cx="257592" cy="4141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6">
                <a:tint val="60000"/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>
          <a:outerShdw blurRad="50800" dist="50800" dir="5400000" sx="96000" sy="96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080000"/>
          </a:lightRig>
        </a:scene3d>
        <a:sp3d>
          <a:bevelT w="381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000" kern="1200"/>
        </a:p>
      </dsp:txBody>
      <dsp:txXfrm>
        <a:off x="5279901" y="1385456"/>
        <a:ext cx="180314" cy="248464"/>
      </dsp:txXfrm>
    </dsp:sp>
    <dsp:sp modelId="{61EB706D-5B1D-4687-ABB2-E6880B9A56FB}">
      <dsp:nvSpPr>
        <dsp:cNvPr id="0" name=""/>
        <dsp:cNvSpPr/>
      </dsp:nvSpPr>
      <dsp:spPr>
        <a:xfrm>
          <a:off x="4761076" y="2782"/>
          <a:ext cx="1217964" cy="1217964"/>
        </a:xfrm>
        <a:prstGeom prst="ellipse">
          <a:avLst/>
        </a:prstGeom>
        <a:solidFill>
          <a:schemeClr val="accent5"/>
        </a:solidFill>
        <a:ln>
          <a:noFill/>
        </a:ln>
        <a:effectLst>
          <a:outerShdw blurRad="50800" dist="50800" dir="5400000" sx="96000" sy="96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080000"/>
          </a:lightRig>
        </a:scene3d>
        <a:sp3d>
          <a:bevelT w="381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000" kern="1200" dirty="0"/>
            <a:t>ŠKOLSKA HIGIJENA</a:t>
          </a:r>
        </a:p>
      </dsp:txBody>
      <dsp:txXfrm>
        <a:off x="4939443" y="181149"/>
        <a:ext cx="861230" cy="861230"/>
      </dsp:txXfrm>
    </dsp:sp>
    <dsp:sp modelId="{E9A2D613-69D1-4CB0-9F4D-DAF3767E2132}">
      <dsp:nvSpPr>
        <dsp:cNvPr id="0" name=""/>
        <dsp:cNvSpPr/>
      </dsp:nvSpPr>
      <dsp:spPr>
        <a:xfrm rot="19800000">
          <a:off x="5972797" y="1686347"/>
          <a:ext cx="257592" cy="4141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6">
                <a:tint val="60000"/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>
          <a:outerShdw blurRad="50800" dist="50800" dir="5400000" sx="96000" sy="96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080000"/>
          </a:lightRig>
        </a:scene3d>
        <a:sp3d>
          <a:bevelT w="381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000" kern="1200"/>
        </a:p>
      </dsp:txBody>
      <dsp:txXfrm>
        <a:off x="5977974" y="1788489"/>
        <a:ext cx="180314" cy="248464"/>
      </dsp:txXfrm>
    </dsp:sp>
    <dsp:sp modelId="{69738AE7-A20A-426D-8DCC-86F714629CDC}">
      <dsp:nvSpPr>
        <dsp:cNvPr id="0" name=""/>
        <dsp:cNvSpPr/>
      </dsp:nvSpPr>
      <dsp:spPr>
        <a:xfrm>
          <a:off x="6236773" y="854776"/>
          <a:ext cx="1217964" cy="1217964"/>
        </a:xfrm>
        <a:prstGeom prst="ellipse">
          <a:avLst/>
        </a:prstGeom>
        <a:solidFill>
          <a:schemeClr val="accent1"/>
        </a:solidFill>
        <a:ln>
          <a:noFill/>
        </a:ln>
        <a:effectLst>
          <a:outerShdw blurRad="50800" dist="50800" dir="5400000" sx="96000" sy="96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080000"/>
          </a:lightRig>
        </a:scene3d>
        <a:sp3d>
          <a:bevelT w="381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000" kern="1200" dirty="0"/>
            <a:t>HIGIJENA RADA</a:t>
          </a:r>
        </a:p>
      </dsp:txBody>
      <dsp:txXfrm>
        <a:off x="6415140" y="1033143"/>
        <a:ext cx="861230" cy="861230"/>
      </dsp:txXfrm>
    </dsp:sp>
    <dsp:sp modelId="{B5412D6D-DBF5-4510-B694-12E8B1F4C01C}">
      <dsp:nvSpPr>
        <dsp:cNvPr id="0" name=""/>
        <dsp:cNvSpPr/>
      </dsp:nvSpPr>
      <dsp:spPr>
        <a:xfrm rot="1800000">
          <a:off x="5972797" y="2531051"/>
          <a:ext cx="257592" cy="4141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6">
                <a:tint val="60000"/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>
          <a:outerShdw blurRad="50800" dist="50800" dir="5400000" sx="96000" sy="96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080000"/>
          </a:lightRig>
        </a:scene3d>
        <a:sp3d>
          <a:bevelT w="381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000" kern="1200"/>
        </a:p>
      </dsp:txBody>
      <dsp:txXfrm>
        <a:off x="5977974" y="2594554"/>
        <a:ext cx="180314" cy="248464"/>
      </dsp:txXfrm>
    </dsp:sp>
    <dsp:sp modelId="{BE880ADD-DF49-4DF1-84BC-0E820C100857}">
      <dsp:nvSpPr>
        <dsp:cNvPr id="0" name=""/>
        <dsp:cNvSpPr/>
      </dsp:nvSpPr>
      <dsp:spPr>
        <a:xfrm>
          <a:off x="6236773" y="2558765"/>
          <a:ext cx="1217964" cy="1217964"/>
        </a:xfrm>
        <a:prstGeom prst="ellipse">
          <a:avLst/>
        </a:prstGeom>
        <a:solidFill>
          <a:srgbClr val="92D050"/>
        </a:solidFill>
        <a:ln>
          <a:noFill/>
        </a:ln>
        <a:effectLst>
          <a:outerShdw blurRad="50800" dist="50800" dir="5400000" sx="96000" sy="96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080000"/>
          </a:lightRig>
        </a:scene3d>
        <a:sp3d>
          <a:bevelT w="381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000" kern="1200" dirty="0"/>
            <a:t>HIGIJENA OKOLIŠA</a:t>
          </a:r>
        </a:p>
      </dsp:txBody>
      <dsp:txXfrm>
        <a:off x="6415140" y="2737132"/>
        <a:ext cx="861230" cy="861230"/>
      </dsp:txXfrm>
    </dsp:sp>
    <dsp:sp modelId="{06DE7203-6CEF-4866-AD4E-E67DF5753296}">
      <dsp:nvSpPr>
        <dsp:cNvPr id="0" name=""/>
        <dsp:cNvSpPr/>
      </dsp:nvSpPr>
      <dsp:spPr>
        <a:xfrm rot="5400000">
          <a:off x="5241262" y="2953403"/>
          <a:ext cx="257592" cy="4141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6">
                <a:tint val="60000"/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>
          <a:outerShdw blurRad="50800" dist="50800" dir="5400000" sx="96000" sy="96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080000"/>
          </a:lightRig>
        </a:scene3d>
        <a:sp3d>
          <a:bevelT w="381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000" kern="1200"/>
        </a:p>
      </dsp:txBody>
      <dsp:txXfrm>
        <a:off x="5279901" y="2997586"/>
        <a:ext cx="180314" cy="248464"/>
      </dsp:txXfrm>
    </dsp:sp>
    <dsp:sp modelId="{659D664A-AE88-4FF5-BBCB-82DD38F1CD7C}">
      <dsp:nvSpPr>
        <dsp:cNvPr id="0" name=""/>
        <dsp:cNvSpPr/>
      </dsp:nvSpPr>
      <dsp:spPr>
        <a:xfrm>
          <a:off x="4761076" y="3410759"/>
          <a:ext cx="1217964" cy="1217964"/>
        </a:xfrm>
        <a:prstGeom prst="ellipse">
          <a:avLst/>
        </a:prstGeom>
        <a:solidFill>
          <a:srgbClr val="FFC000"/>
        </a:solidFill>
        <a:ln>
          <a:noFill/>
        </a:ln>
        <a:effectLst>
          <a:outerShdw blurRad="50800" dist="50800" dir="5400000" sx="96000" sy="96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080000"/>
          </a:lightRig>
        </a:scene3d>
        <a:sp3d>
          <a:bevelT w="381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000" kern="1200" dirty="0"/>
            <a:t>HIGIJENA PREHRANE</a:t>
          </a:r>
        </a:p>
      </dsp:txBody>
      <dsp:txXfrm>
        <a:off x="4939443" y="3589126"/>
        <a:ext cx="861230" cy="861230"/>
      </dsp:txXfrm>
    </dsp:sp>
    <dsp:sp modelId="{2357604C-254A-4052-B272-78071B0FEEC6}">
      <dsp:nvSpPr>
        <dsp:cNvPr id="0" name=""/>
        <dsp:cNvSpPr/>
      </dsp:nvSpPr>
      <dsp:spPr>
        <a:xfrm rot="9000000">
          <a:off x="4509727" y="2531051"/>
          <a:ext cx="257592" cy="4141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6">
                <a:tint val="60000"/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>
          <a:outerShdw blurRad="50800" dist="50800" dir="5400000" sx="96000" sy="96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080000"/>
          </a:lightRig>
        </a:scene3d>
        <a:sp3d>
          <a:bevelT w="381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000" kern="1200"/>
        </a:p>
      </dsp:txBody>
      <dsp:txXfrm rot="10800000">
        <a:off x="4581828" y="2594554"/>
        <a:ext cx="180314" cy="248464"/>
      </dsp:txXfrm>
    </dsp:sp>
    <dsp:sp modelId="{F347863B-BBC9-4318-BB5A-659C4110ADDE}">
      <dsp:nvSpPr>
        <dsp:cNvPr id="0" name=""/>
        <dsp:cNvSpPr/>
      </dsp:nvSpPr>
      <dsp:spPr>
        <a:xfrm>
          <a:off x="3285378" y="2558765"/>
          <a:ext cx="1217964" cy="1217964"/>
        </a:xfrm>
        <a:prstGeom prst="ellipse">
          <a:avLst/>
        </a:prstGeom>
        <a:solidFill>
          <a:srgbClr val="00B0F0"/>
        </a:solidFill>
        <a:ln>
          <a:noFill/>
        </a:ln>
        <a:effectLst>
          <a:outerShdw blurRad="50800" dist="50800" dir="5400000" sx="96000" sy="96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080000"/>
          </a:lightRig>
        </a:scene3d>
        <a:sp3d>
          <a:bevelT w="381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000" kern="1200" dirty="0"/>
            <a:t>KOMUNALNA HIGIJENA</a:t>
          </a:r>
        </a:p>
      </dsp:txBody>
      <dsp:txXfrm>
        <a:off x="3463745" y="2737132"/>
        <a:ext cx="861230" cy="861230"/>
      </dsp:txXfrm>
    </dsp:sp>
    <dsp:sp modelId="{A9D6C604-2AA4-487A-B526-09F1901FF376}">
      <dsp:nvSpPr>
        <dsp:cNvPr id="0" name=""/>
        <dsp:cNvSpPr/>
      </dsp:nvSpPr>
      <dsp:spPr>
        <a:xfrm rot="12600000">
          <a:off x="4509727" y="1686347"/>
          <a:ext cx="257592" cy="414108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6">
                <a:tint val="60000"/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6">
                <a:tint val="60000"/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6">
                <a:tint val="60000"/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>
          <a:outerShdw blurRad="50800" dist="50800" dir="5400000" sx="96000" sy="96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080000"/>
          </a:lightRig>
        </a:scene3d>
        <a:sp3d>
          <a:bevelT w="381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r-HR" sz="1000" kern="1200"/>
        </a:p>
      </dsp:txBody>
      <dsp:txXfrm rot="10800000">
        <a:off x="4581828" y="1788489"/>
        <a:ext cx="180314" cy="248464"/>
      </dsp:txXfrm>
    </dsp:sp>
    <dsp:sp modelId="{3D5248A9-4B53-4A58-9E1C-C04F118F09FC}">
      <dsp:nvSpPr>
        <dsp:cNvPr id="0" name=""/>
        <dsp:cNvSpPr/>
      </dsp:nvSpPr>
      <dsp:spPr>
        <a:xfrm>
          <a:off x="3285378" y="854776"/>
          <a:ext cx="1217964" cy="1217964"/>
        </a:xfrm>
        <a:prstGeom prst="ellipse">
          <a:avLst/>
        </a:prstGeom>
        <a:solidFill>
          <a:schemeClr val="accent3"/>
        </a:solidFill>
        <a:ln>
          <a:noFill/>
        </a:ln>
        <a:effectLst>
          <a:outerShdw blurRad="50800" dist="50800" dir="5400000" sx="96000" sy="96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080000"/>
          </a:lightRig>
        </a:scene3d>
        <a:sp3d>
          <a:bevelT w="381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000" kern="1200" dirty="0"/>
            <a:t>OSOBNA HIGIJENA</a:t>
          </a:r>
        </a:p>
      </dsp:txBody>
      <dsp:txXfrm>
        <a:off x="3463745" y="1033143"/>
        <a:ext cx="861230" cy="8612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2C34-A43F-4423-ADB1-6BD118D2E918}" type="datetimeFigureOut">
              <a:rPr lang="hr-HR" smtClean="0"/>
              <a:t>15.3.2020.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7EAE3244-CED8-4193-BDD5-B258195DD32E}" type="slidenum">
              <a:rPr lang="hr-HR" smtClean="0"/>
              <a:t>‹#›</a:t>
            </a:fld>
            <a:endParaRPr lang="hr-HR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99132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2C34-A43F-4423-ADB1-6BD118D2E918}" type="datetimeFigureOut">
              <a:rPr lang="hr-HR" smtClean="0"/>
              <a:t>15.3.2020.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E3244-CED8-4193-BDD5-B258195DD32E}" type="slidenum">
              <a:rPr lang="hr-HR" smtClean="0"/>
              <a:t>‹#›</a:t>
            </a:fld>
            <a:endParaRPr lang="hr-HR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1885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2C34-A43F-4423-ADB1-6BD118D2E918}" type="datetimeFigureOut">
              <a:rPr lang="hr-HR" smtClean="0"/>
              <a:t>15.3.2020.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E3244-CED8-4193-BDD5-B258195DD32E}" type="slidenum">
              <a:rPr lang="hr-HR" smtClean="0"/>
              <a:t>‹#›</a:t>
            </a:fld>
            <a:endParaRPr lang="hr-HR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1699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2C34-A43F-4423-ADB1-6BD118D2E918}" type="datetimeFigureOut">
              <a:rPr lang="hr-HR" smtClean="0"/>
              <a:t>15.3.2020.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E3244-CED8-4193-BDD5-B258195DD32E}" type="slidenum">
              <a:rPr lang="hr-HR" smtClean="0"/>
              <a:t>‹#›</a:t>
            </a:fld>
            <a:endParaRPr lang="hr-HR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6765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2C34-A43F-4423-ADB1-6BD118D2E918}" type="datetimeFigureOut">
              <a:rPr lang="hr-HR" smtClean="0"/>
              <a:t>15.3.2020.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E3244-CED8-4193-BDD5-B258195DD32E}" type="slidenum">
              <a:rPr lang="hr-HR" smtClean="0"/>
              <a:t>‹#›</a:t>
            </a:fld>
            <a:endParaRPr lang="hr-HR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94503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2C34-A43F-4423-ADB1-6BD118D2E918}" type="datetimeFigureOut">
              <a:rPr lang="hr-HR" smtClean="0"/>
              <a:t>15.3.2020.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E3244-CED8-4193-BDD5-B258195DD32E}" type="slidenum">
              <a:rPr lang="hr-HR" smtClean="0"/>
              <a:t>‹#›</a:t>
            </a:fld>
            <a:endParaRPr lang="hr-HR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7435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2C34-A43F-4423-ADB1-6BD118D2E918}" type="datetimeFigureOut">
              <a:rPr lang="hr-HR" smtClean="0"/>
              <a:t>15.3.2020.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E3244-CED8-4193-BDD5-B258195DD32E}" type="slidenum">
              <a:rPr lang="hr-HR" smtClean="0"/>
              <a:t>‹#›</a:t>
            </a:fld>
            <a:endParaRPr lang="hr-HR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8472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2C34-A43F-4423-ADB1-6BD118D2E918}" type="datetimeFigureOut">
              <a:rPr lang="hr-HR" smtClean="0"/>
              <a:t>15.3.2020.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E3244-CED8-4193-BDD5-B258195DD32E}" type="slidenum">
              <a:rPr lang="hr-HR" smtClean="0"/>
              <a:t>‹#›</a:t>
            </a:fld>
            <a:endParaRPr lang="hr-HR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9741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2C34-A43F-4423-ADB1-6BD118D2E918}" type="datetimeFigureOut">
              <a:rPr lang="hr-HR" smtClean="0"/>
              <a:t>15.3.2020.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E3244-CED8-4193-BDD5-B258195DD32E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102076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2C34-A43F-4423-ADB1-6BD118D2E918}" type="datetimeFigureOut">
              <a:rPr lang="hr-HR" smtClean="0"/>
              <a:t>15.3.2020.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E3244-CED8-4193-BDD5-B258195DD32E}" type="slidenum">
              <a:rPr lang="hr-HR" smtClean="0"/>
              <a:t>‹#›</a:t>
            </a:fld>
            <a:endParaRPr lang="hr-HR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673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04BA2C34-A43F-4423-ADB1-6BD118D2E918}" type="datetimeFigureOut">
              <a:rPr lang="hr-HR" smtClean="0"/>
              <a:t>15.3.2020.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AE3244-CED8-4193-BDD5-B258195DD32E}" type="slidenum">
              <a:rPr lang="hr-HR" smtClean="0"/>
              <a:t>‹#›</a:t>
            </a:fld>
            <a:endParaRPr lang="hr-HR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114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A2C34-A43F-4423-ADB1-6BD118D2E918}" type="datetimeFigureOut">
              <a:rPr lang="hr-HR" smtClean="0"/>
              <a:t>15.3.2020.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7EAE3244-CED8-4193-BDD5-B258195DD32E}" type="slidenum">
              <a:rPr lang="hr-HR" smtClean="0"/>
              <a:t>‹#›</a:t>
            </a:fld>
            <a:endParaRPr lang="hr-HR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0425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image" Target="../media/image1.jpg"/><Relationship Id="rId9" Type="http://schemas.microsoft.com/office/2007/relationships/diagramDrawing" Target="../diagrams/drawin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microsoft.com/office/2017/06/relationships/model3d" Target="../media/model3d1.glb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E96C2AB-0E3B-4AAF-9659-184D18E09F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1481665"/>
          </a:xfrm>
        </p:spPr>
        <p:txBody>
          <a:bodyPr>
            <a:normAutofit/>
          </a:bodyPr>
          <a:lstStyle/>
          <a:p>
            <a:pPr algn="l"/>
            <a:r>
              <a:rPr lang="hr-HR" sz="2800" dirty="0">
                <a:latin typeface="Abadi" panose="020B0604020104020204" pitchFamily="34" charset="0"/>
              </a:rPr>
              <a:t>VRSTE HIGIJENE:   POMOĆNI KONOBAR I            				 POMOĆNI KUHAR/SLASTIČAR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13618B92-07CF-4564-AD03-8AC7D06E06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pPr algn="l"/>
            <a:r>
              <a:rPr lang="hr-HR" dirty="0"/>
              <a:t>Olgica Jukić, prof. </a:t>
            </a:r>
            <a:r>
              <a:rPr lang="hr-HR" dirty="0" err="1"/>
              <a:t>eduk</a:t>
            </a:r>
            <a:r>
              <a:rPr lang="hr-HR" dirty="0"/>
              <a:t>. </a:t>
            </a:r>
            <a:r>
              <a:rPr lang="hr-HR" dirty="0" err="1"/>
              <a:t>reh</a:t>
            </a:r>
            <a:r>
              <a:rPr lang="hr-HR" dirty="0"/>
              <a:t>. savjetnik</a:t>
            </a:r>
          </a:p>
          <a:p>
            <a:pPr algn="l"/>
            <a:r>
              <a:rPr lang="hr-HR" dirty="0"/>
              <a:t>Sanja </a:t>
            </a:r>
            <a:r>
              <a:rPr lang="hr-HR" dirty="0" err="1"/>
              <a:t>Majkić</a:t>
            </a:r>
            <a:r>
              <a:rPr lang="hr-HR" dirty="0"/>
              <a:t>, prof. </a:t>
            </a:r>
            <a:r>
              <a:rPr lang="hr-HR" dirty="0" err="1"/>
              <a:t>eduk</a:t>
            </a:r>
            <a:r>
              <a:rPr lang="hr-HR" dirty="0"/>
              <a:t>. </a:t>
            </a:r>
            <a:r>
              <a:rPr lang="hr-HR" dirty="0" err="1"/>
              <a:t>reh</a:t>
            </a:r>
            <a:r>
              <a:rPr lang="hr-HR" dirty="0"/>
              <a:t>. Savjetnik</a:t>
            </a:r>
          </a:p>
          <a:p>
            <a:pPr algn="l"/>
            <a:r>
              <a:rPr lang="hr-HR" dirty="0"/>
              <a:t>Centar za odgoj i obrazovanje Rijeka</a:t>
            </a:r>
          </a:p>
        </p:txBody>
      </p:sp>
      <p:pic>
        <p:nvPicPr>
          <p:cNvPr id="4" name="Audiozapis 3">
            <a:hlinkClick r:id="" action="ppaction://media"/>
            <a:extLst>
              <a:ext uri="{FF2B5EF4-FFF2-40B4-BE49-F238E27FC236}">
                <a16:creationId xmlns:a16="http://schemas.microsoft.com/office/drawing/2014/main" id="{A9A93CCE-6801-4134-ABB9-80DC198939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447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82"/>
    </mc:Choice>
    <mc:Fallback>
      <p:transition spd="slow" advTm="9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051557C0-24A2-48B0-9CD6-2B097248F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hr-HR" dirty="0"/>
            </a:br>
            <a:r>
              <a:rPr lang="hr-HR" sz="2800" dirty="0"/>
              <a:t>PONOVIMO!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7677847-93E9-4D8E-8EDF-A2A59548A5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14400" lvl="1" indent="-457200">
              <a:buClr>
                <a:srgbClr val="B71E42"/>
              </a:buClr>
              <a:buAutoNum type="arabicPeriod"/>
            </a:pPr>
            <a:endParaRPr lang="hr-HR" dirty="0">
              <a:solidFill>
                <a:srgbClr val="FF0000"/>
              </a:solidFill>
            </a:endParaRPr>
          </a:p>
          <a:p>
            <a:pPr marL="457200" lvl="0" indent="-457200">
              <a:buClr>
                <a:srgbClr val="B71E42"/>
              </a:buClr>
              <a:buAutoNum type="arabicPeriod"/>
            </a:pPr>
            <a:r>
              <a:rPr lang="hr-HR" dirty="0"/>
              <a:t>Što je higijena?</a:t>
            </a:r>
          </a:p>
          <a:p>
            <a:pPr marL="457200" lvl="0" indent="-457200">
              <a:buClr>
                <a:srgbClr val="B71E42"/>
              </a:buClr>
              <a:buAutoNum type="arabicPeriod"/>
            </a:pPr>
            <a:r>
              <a:rPr lang="hr-HR" dirty="0"/>
              <a:t>Što je zdravlje?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i="1" dirty="0"/>
              <a:t>Tko ne zna odgovoriti na ova pitanja,  treba ponoviti sadržaj prezentacije s prošlog sata!</a:t>
            </a:r>
          </a:p>
        </p:txBody>
      </p:sp>
      <p:pic>
        <p:nvPicPr>
          <p:cNvPr id="4" name="Audiozapis 3">
            <a:hlinkClick r:id="" action="ppaction://media"/>
            <a:extLst>
              <a:ext uri="{FF2B5EF4-FFF2-40B4-BE49-F238E27FC236}">
                <a16:creationId xmlns:a16="http://schemas.microsoft.com/office/drawing/2014/main" id="{1F4B12C0-D05D-4336-98FC-E766BCA86C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814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631"/>
    </mc:Choice>
    <mc:Fallback>
      <p:transition spd="slow" advTm="25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F854BEB-71D2-4E6E-85F5-BB746806C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sz="2400" dirty="0"/>
              <a:t>ZAŠTO UČIMO O HIGIJENI?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D33D834-9737-440C-B020-CF6F5AEB5D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hr-HR" dirty="0"/>
              <a:t>Svi učenici koji se školuju za zanimanje u kojem se rukuje živežnim namirnicama, te svi zaposlenici </a:t>
            </a:r>
            <a:r>
              <a:rPr lang="hr-HR" dirty="0">
                <a:solidFill>
                  <a:srgbClr val="FF0000"/>
                </a:solidFill>
              </a:rPr>
              <a:t>moraju znati osnove higijene</a:t>
            </a:r>
            <a:r>
              <a:rPr lang="hr-HR" dirty="0"/>
              <a:t>. </a:t>
            </a:r>
          </a:p>
          <a:p>
            <a:pPr marL="0" indent="0">
              <a:buNone/>
            </a:pPr>
            <a:r>
              <a:rPr lang="hr-HR" dirty="0"/>
              <a:t>Redovitom osobnom higijenom, higijenskim rukovanjem namirnicama, te održavanjem čistoće radnih prostorija čuvamo svoje zdravlje i zdravlje ljudi koji će koristiti naše proizvode i usluge.</a:t>
            </a:r>
          </a:p>
        </p:txBody>
      </p:sp>
      <p:pic>
        <p:nvPicPr>
          <p:cNvPr id="4" name="Audiozapis 3">
            <a:hlinkClick r:id="" action="ppaction://media"/>
            <a:extLst>
              <a:ext uri="{FF2B5EF4-FFF2-40B4-BE49-F238E27FC236}">
                <a16:creationId xmlns:a16="http://schemas.microsoft.com/office/drawing/2014/main" id="{436FF750-E8E6-409C-8466-24D33B0724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875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42"/>
    </mc:Choice>
    <mc:Fallback>
      <p:transition spd="slow" advTm="29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35C3D674-3D59-4E93-80CA-0C0A9095E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884B8F8-FDC9-498B-9960-5D7260AFC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417737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Naslov 1">
            <a:extLst>
              <a:ext uri="{FF2B5EF4-FFF2-40B4-BE49-F238E27FC236}">
                <a16:creationId xmlns:a16="http://schemas.microsoft.com/office/drawing/2014/main" id="{E24749E4-2F05-46CB-B349-2F519C62B4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4176511" cy="1049235"/>
          </a:xfrm>
        </p:spPr>
        <p:txBody>
          <a:bodyPr>
            <a:normAutofit/>
          </a:bodyPr>
          <a:lstStyle/>
          <a:p>
            <a:br>
              <a:rPr lang="hr-HR" dirty="0"/>
            </a:br>
            <a:r>
              <a:rPr lang="hr-HR" dirty="0"/>
              <a:t>PODJELA HIGIJENE: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F2A81E1-BCBE-426B-8C09-33274E69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9D1DDD4-5BB3-45BA-B9B3-06B62299A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24DAE64-2302-42EA-8239-F2F0775CA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Rezervirano mjesto sadržaja 7">
            <a:extLst>
              <a:ext uri="{FF2B5EF4-FFF2-40B4-BE49-F238E27FC236}">
                <a16:creationId xmlns:a16="http://schemas.microsoft.com/office/drawing/2014/main" id="{7E56BA04-1F2E-4D8F-997D-C37EA2786E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3751719"/>
              </p:ext>
            </p:extLst>
          </p:nvPr>
        </p:nvGraphicFramePr>
        <p:xfrm>
          <a:off x="1451580" y="1124125"/>
          <a:ext cx="10740117" cy="46315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Audiozapis 2">
            <a:hlinkClick r:id="" action="ppaction://media"/>
            <a:extLst>
              <a:ext uri="{FF2B5EF4-FFF2-40B4-BE49-F238E27FC236}">
                <a16:creationId xmlns:a16="http://schemas.microsoft.com/office/drawing/2014/main" id="{3E5842A4-C5E8-4C94-8D03-95F77AC01F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225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15"/>
    </mc:Choice>
    <mc:Fallback>
      <p:transition spd="slow" advTm="17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id="{5318D52C-7441-4A46-92D7-0658330D02C0}"/>
              </a:ext>
            </a:extLst>
          </p:cNvPr>
          <p:cNvSpPr/>
          <p:nvPr/>
        </p:nvSpPr>
        <p:spPr>
          <a:xfrm>
            <a:off x="697584" y="415355"/>
            <a:ext cx="1123675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120000"/>
              </a:lnSpc>
              <a:spcBef>
                <a:spcPts val="1000"/>
              </a:spcBef>
              <a:buClr>
                <a:srgbClr val="B71E42"/>
              </a:buClr>
              <a:buSzPct val="100000"/>
            </a:pPr>
            <a:r>
              <a:rPr lang="hr-HR" sz="2000" dirty="0">
                <a:solidFill>
                  <a:prstClr val="black"/>
                </a:solidFill>
              </a:rPr>
              <a:t>1. </a:t>
            </a:r>
            <a:r>
              <a:rPr lang="hr-HR" dirty="0">
                <a:solidFill>
                  <a:prstClr val="black"/>
                </a:solidFill>
              </a:rPr>
              <a:t>OSOBNA HIGIJENA</a:t>
            </a:r>
          </a:p>
          <a:p>
            <a:pPr marL="228600" lvl="0" indent="-228600" defTabSz="914400">
              <a:spcBef>
                <a:spcPts val="1000"/>
              </a:spcBef>
              <a:buClr>
                <a:srgbClr val="B71E42"/>
              </a:buClr>
              <a:buSzPct val="100000"/>
              <a:buFontTx/>
              <a:buChar char="-"/>
            </a:pPr>
            <a:r>
              <a:rPr lang="hr-HR" dirty="0">
                <a:solidFill>
                  <a:prstClr val="black"/>
                </a:solidFill>
              </a:rPr>
              <a:t>brine o očuvanju i unaprjeđenju zdravlja pojedinca (osobe)</a:t>
            </a:r>
          </a:p>
          <a:p>
            <a:pPr lvl="0" defTabSz="914400">
              <a:spcBef>
                <a:spcPts val="1000"/>
              </a:spcBef>
              <a:buClr>
                <a:srgbClr val="B71E42"/>
              </a:buClr>
              <a:buSzPct val="100000"/>
            </a:pPr>
            <a:r>
              <a:rPr lang="hr-HR" dirty="0">
                <a:solidFill>
                  <a:prstClr val="black"/>
                </a:solidFill>
              </a:rPr>
              <a:t>2. HIGIJENA PREHRANE</a:t>
            </a:r>
          </a:p>
          <a:p>
            <a:pPr marL="228600" lvl="0" indent="-228600" defTabSz="914400">
              <a:spcBef>
                <a:spcPts val="1000"/>
              </a:spcBef>
              <a:buClr>
                <a:srgbClr val="B71E42"/>
              </a:buClr>
              <a:buSzPct val="100000"/>
              <a:buFontTx/>
              <a:buChar char="-"/>
            </a:pPr>
            <a:r>
              <a:rPr lang="hr-HR" dirty="0">
                <a:solidFill>
                  <a:prstClr val="black"/>
                </a:solidFill>
              </a:rPr>
              <a:t>proučava sve u vezi s ljudskom prehranom; pravilan i zdrav način prehrane, utjecaj prehrane na zdravlje ljudi</a:t>
            </a:r>
          </a:p>
          <a:p>
            <a:pPr lvl="0" defTabSz="914400">
              <a:spcBef>
                <a:spcPts val="1000"/>
              </a:spcBef>
              <a:buClr>
                <a:srgbClr val="B71E42"/>
              </a:buClr>
              <a:buSzPct val="100000"/>
            </a:pPr>
            <a:r>
              <a:rPr lang="hr-HR" dirty="0">
                <a:solidFill>
                  <a:prstClr val="black"/>
                </a:solidFill>
              </a:rPr>
              <a:t>3. ŠKOLSKA HIGIJENA</a:t>
            </a:r>
          </a:p>
          <a:p>
            <a:pPr marL="228600" lvl="0" indent="-228600" defTabSz="914400">
              <a:spcBef>
                <a:spcPts val="1000"/>
              </a:spcBef>
              <a:buClr>
                <a:srgbClr val="B71E42"/>
              </a:buClr>
              <a:buSzPct val="100000"/>
              <a:buFontTx/>
              <a:buChar char="-"/>
            </a:pPr>
            <a:r>
              <a:rPr lang="hr-HR" dirty="0">
                <a:solidFill>
                  <a:prstClr val="black"/>
                </a:solidFill>
              </a:rPr>
              <a:t>brine za očuvanje zdravlja učenika provođenjem sistematskih pregleda, cijepljenjem, pravilne prehrane učenika itd.</a:t>
            </a:r>
          </a:p>
          <a:p>
            <a:pPr lvl="0" defTabSz="914400">
              <a:spcBef>
                <a:spcPts val="1000"/>
              </a:spcBef>
              <a:buClr>
                <a:srgbClr val="B71E42"/>
              </a:buClr>
              <a:buSzPct val="100000"/>
            </a:pPr>
            <a:r>
              <a:rPr lang="hr-HR" dirty="0">
                <a:solidFill>
                  <a:prstClr val="black"/>
                </a:solidFill>
              </a:rPr>
              <a:t>4. HIGIJENA RADA</a:t>
            </a:r>
          </a:p>
          <a:p>
            <a:pPr marL="228600" lvl="0" indent="-228600" defTabSz="914400">
              <a:spcBef>
                <a:spcPts val="1000"/>
              </a:spcBef>
              <a:buClr>
                <a:srgbClr val="B71E42"/>
              </a:buClr>
              <a:buSzPct val="100000"/>
              <a:buFontTx/>
              <a:buChar char="-"/>
            </a:pPr>
            <a:r>
              <a:rPr lang="hr-HR" dirty="0">
                <a:solidFill>
                  <a:prstClr val="black"/>
                </a:solidFill>
              </a:rPr>
              <a:t>brine se o zdravlju radnika i proučava radne uvjete </a:t>
            </a:r>
          </a:p>
          <a:p>
            <a:pPr lvl="0" defTabSz="914400">
              <a:spcBef>
                <a:spcPts val="1000"/>
              </a:spcBef>
              <a:buClr>
                <a:srgbClr val="B71E42"/>
              </a:buClr>
              <a:buSzPct val="100000"/>
            </a:pPr>
            <a:r>
              <a:rPr lang="hr-HR" dirty="0">
                <a:solidFill>
                  <a:prstClr val="black"/>
                </a:solidFill>
              </a:rPr>
              <a:t>5. KOMUNALNA HIGIJENA</a:t>
            </a:r>
          </a:p>
          <a:p>
            <a:pPr marL="228600" lvl="0" indent="-228600" defTabSz="914400">
              <a:spcBef>
                <a:spcPts val="1000"/>
              </a:spcBef>
              <a:buClr>
                <a:srgbClr val="B71E42"/>
              </a:buClr>
              <a:buSzPct val="100000"/>
              <a:buFontTx/>
              <a:buChar char="-"/>
            </a:pPr>
            <a:r>
              <a:rPr lang="hr-HR" dirty="0">
                <a:solidFill>
                  <a:prstClr val="black"/>
                </a:solidFill>
              </a:rPr>
              <a:t>Bavi se higijenskim uvjetima života u gradovima i naseljima i poduzima mjere poboljšanja higijenskih uvjeta života </a:t>
            </a:r>
          </a:p>
          <a:p>
            <a:pPr lvl="0" defTabSz="914400">
              <a:spcBef>
                <a:spcPts val="1000"/>
              </a:spcBef>
              <a:buClr>
                <a:srgbClr val="B71E42"/>
              </a:buClr>
              <a:buSzPct val="100000"/>
            </a:pPr>
            <a:r>
              <a:rPr lang="hr-HR" dirty="0">
                <a:solidFill>
                  <a:prstClr val="black"/>
                </a:solidFill>
              </a:rPr>
              <a:t>   ( zbrinjavanje otpada, vodoopskrba)</a:t>
            </a:r>
          </a:p>
          <a:p>
            <a:pPr lvl="0" defTabSz="914400">
              <a:spcBef>
                <a:spcPts val="1000"/>
              </a:spcBef>
              <a:buClr>
                <a:srgbClr val="B71E42"/>
              </a:buClr>
              <a:buSzPct val="100000"/>
            </a:pPr>
            <a:r>
              <a:rPr lang="hr-HR" dirty="0">
                <a:solidFill>
                  <a:prstClr val="black"/>
                </a:solidFill>
              </a:rPr>
              <a:t>6. HIGIJENA OKOLIŠA</a:t>
            </a:r>
          </a:p>
          <a:p>
            <a:pPr lvl="0" defTabSz="914400">
              <a:spcBef>
                <a:spcPts val="1000"/>
              </a:spcBef>
              <a:buClr>
                <a:srgbClr val="B71E42"/>
              </a:buClr>
              <a:buSzPct val="100000"/>
            </a:pPr>
            <a:r>
              <a:rPr lang="hr-HR" dirty="0">
                <a:solidFill>
                  <a:prstClr val="black"/>
                </a:solidFill>
              </a:rPr>
              <a:t>- proučava utjecaj okoliša na zdravlje ljudi</a:t>
            </a:r>
          </a:p>
        </p:txBody>
      </p:sp>
      <p:pic>
        <p:nvPicPr>
          <p:cNvPr id="4" name="Audiozapis 3">
            <a:hlinkClick r:id="" action="ppaction://media"/>
            <a:extLst>
              <a:ext uri="{FF2B5EF4-FFF2-40B4-BE49-F238E27FC236}">
                <a16:creationId xmlns:a16="http://schemas.microsoft.com/office/drawing/2014/main" id="{66D5884C-0852-4FCF-AA5D-78D0539BD2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68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938"/>
    </mc:Choice>
    <mc:Fallback>
      <p:transition spd="slow" advTm="669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130456A-E6F2-42F5-8599-AD918DB65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20"/>
            <a:ext cx="9603275" cy="587136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hr-HR" sz="2400" dirty="0"/>
              <a:t>PONOVIMO!</a:t>
            </a:r>
            <a:br>
              <a:rPr lang="hr-HR" sz="2400" dirty="0"/>
            </a:br>
            <a:r>
              <a:rPr lang="hr-HR" sz="2400" dirty="0"/>
              <a:t>( </a:t>
            </a:r>
            <a:r>
              <a:rPr lang="hr-HR" sz="2400" cap="none" dirty="0"/>
              <a:t>prepišite pitanja u bilježnice i </a:t>
            </a:r>
            <a:r>
              <a:rPr lang="hr-HR" sz="2400" cap="none"/>
              <a:t>odgovorite</a:t>
            </a:r>
            <a:r>
              <a:rPr lang="hr-HR" sz="2400"/>
              <a:t>):</a:t>
            </a:r>
            <a:br>
              <a:rPr lang="hr-HR" sz="2400" cap="none" dirty="0"/>
            </a:br>
            <a:br>
              <a:rPr lang="hr-HR" sz="2400" cap="none" dirty="0"/>
            </a:br>
            <a:r>
              <a:rPr lang="hr-HR" sz="2400" cap="none" dirty="0"/>
              <a:t> 1. Zašto učimo higijenu?</a:t>
            </a:r>
            <a:br>
              <a:rPr lang="hr-HR" sz="2400" cap="none" dirty="0"/>
            </a:br>
            <a:r>
              <a:rPr lang="hr-HR" sz="2400" cap="none" dirty="0"/>
              <a:t> 2. Nabroji područja koja proučava higijena!</a:t>
            </a:r>
            <a:br>
              <a:rPr lang="hr-HR" sz="2400" cap="none" dirty="0"/>
            </a:br>
            <a:r>
              <a:rPr lang="hr-HR" sz="2400" cap="none" dirty="0"/>
              <a:t> 3. Koja vrsta higijene brine za očuvanje zdravlja učenika i na koji način?</a:t>
            </a:r>
            <a:br>
              <a:rPr lang="hr-HR" sz="2400" cap="none" dirty="0"/>
            </a:br>
            <a:endParaRPr lang="hr-HR" sz="2400" dirty="0"/>
          </a:p>
        </p:txBody>
      </p:sp>
      <p:pic>
        <p:nvPicPr>
          <p:cNvPr id="3" name="Audiozapis 2">
            <a:hlinkClick r:id="" action="ppaction://media"/>
            <a:extLst>
              <a:ext uri="{FF2B5EF4-FFF2-40B4-BE49-F238E27FC236}">
                <a16:creationId xmlns:a16="http://schemas.microsoft.com/office/drawing/2014/main" id="{19A77015-58F9-49B2-82AF-4807365C2E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722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582"/>
    </mc:Choice>
    <mc:Fallback>
      <p:transition spd="slow" advTm="23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61638B5-FE7A-4A21-8402-986A564A8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hr-HR" sz="2400" dirty="0"/>
            </a:br>
            <a:r>
              <a:rPr lang="hr-HR" sz="2400" dirty="0"/>
              <a:t>Kome je teško odgovarati na pitanja, </a:t>
            </a:r>
            <a:br>
              <a:rPr lang="hr-HR" sz="2400" dirty="0"/>
            </a:br>
            <a:r>
              <a:rPr lang="hr-HR" sz="2400" dirty="0"/>
              <a:t>neka dopuni sljedeće rečenice: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DEA4F4B-980E-4DD4-80A9-A3A46FD48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sz="2200" dirty="0">
              <a:solidFill>
                <a:prstClr val="black"/>
              </a:solidFill>
              <a:ea typeface="+mj-ea"/>
              <a:cs typeface="+mj-cs"/>
            </a:endParaRPr>
          </a:p>
          <a:p>
            <a:r>
              <a:rPr lang="hr-HR" sz="2200" dirty="0">
                <a:solidFill>
                  <a:prstClr val="black"/>
                </a:solidFill>
                <a:ea typeface="+mj-ea"/>
                <a:cs typeface="+mj-cs"/>
              </a:rPr>
              <a:t>1. O higijeni učimo zato jer rukujemo _______________  ______________.</a:t>
            </a:r>
          </a:p>
          <a:p>
            <a:endParaRPr lang="hr-HR" sz="2200" dirty="0">
              <a:solidFill>
                <a:prstClr val="black"/>
              </a:solidFill>
              <a:ea typeface="+mj-ea"/>
              <a:cs typeface="+mj-cs"/>
            </a:endParaRPr>
          </a:p>
          <a:p>
            <a:pPr>
              <a:spcBef>
                <a:spcPts val="0"/>
              </a:spcBef>
            </a:pPr>
            <a:r>
              <a:rPr lang="hr-HR" sz="2200" dirty="0">
                <a:solidFill>
                  <a:prstClr val="black"/>
                </a:solidFill>
                <a:ea typeface="+mj-ea"/>
                <a:cs typeface="+mj-cs"/>
              </a:rPr>
              <a:t> 2. Higijenu dijelimo na ______ područja.</a:t>
            </a:r>
          </a:p>
          <a:p>
            <a:pPr marL="0" indent="0">
              <a:spcBef>
                <a:spcPts val="0"/>
              </a:spcBef>
              <a:buNone/>
            </a:pPr>
            <a:r>
              <a:rPr lang="hr-HR" sz="2200" dirty="0">
                <a:solidFill>
                  <a:prstClr val="black"/>
                </a:solidFill>
                <a:ea typeface="+mj-ea"/>
                <a:cs typeface="+mj-cs"/>
              </a:rPr>
              <a:t>                                       </a:t>
            </a:r>
            <a:r>
              <a:rPr lang="hr-HR" sz="1600" dirty="0">
                <a:solidFill>
                  <a:prstClr val="black"/>
                </a:solidFill>
                <a:ea typeface="+mj-ea"/>
                <a:cs typeface="+mj-cs"/>
              </a:rPr>
              <a:t>KOLIKO?</a:t>
            </a:r>
            <a:endParaRPr lang="hr-HR" sz="2200" dirty="0">
              <a:solidFill>
                <a:prstClr val="black"/>
              </a:solidFill>
              <a:ea typeface="+mj-ea"/>
              <a:cs typeface="+mj-cs"/>
            </a:endParaRPr>
          </a:p>
          <a:p>
            <a:r>
              <a:rPr lang="hr-HR" sz="2200" dirty="0">
                <a:solidFill>
                  <a:prstClr val="black"/>
                </a:solidFill>
                <a:ea typeface="+mj-ea"/>
                <a:cs typeface="+mj-cs"/>
              </a:rPr>
              <a:t> 3. Za očuvanje zdravlja učenika brine ______________ higijena.</a:t>
            </a:r>
            <a:endParaRPr lang="hr-HR" dirty="0"/>
          </a:p>
        </p:txBody>
      </p:sp>
      <p:pic>
        <p:nvPicPr>
          <p:cNvPr id="4" name="Audiozapis 3">
            <a:hlinkClick r:id="" action="ppaction://media"/>
            <a:extLst>
              <a:ext uri="{FF2B5EF4-FFF2-40B4-BE49-F238E27FC236}">
                <a16:creationId xmlns:a16="http://schemas.microsoft.com/office/drawing/2014/main" id="{68018E05-5F00-495C-8C59-AAF4834748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275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45"/>
    </mc:Choice>
    <mc:Fallback>
      <p:transition spd="slow" advTm="11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46B11DD-517D-4922-9330-BC86D45C5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r-HR" cap="none" dirty="0">
                <a:solidFill>
                  <a:prstClr val="black"/>
                </a:solidFill>
              </a:rPr>
              <a:t>Pozdravljaju vas profesorice Olga i Sanja do sljedeće teme o higijeni !</a:t>
            </a:r>
            <a:endParaRPr lang="hr-HR" cap="none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Rezervirano mjesto sadržaja 6" descr="Celebration balloons">
                <a:extLst>
                  <a:ext uri="{FF2B5EF4-FFF2-40B4-BE49-F238E27FC236}">
                    <a16:creationId xmlns:a16="http://schemas.microsoft.com/office/drawing/2014/main" id="{4D879C88-F265-4B7E-AD88-D10D5D0FDE56}"/>
                  </a:ext>
                </a:extLst>
              </p:cNvPr>
              <p:cNvGraphicFramePr>
                <a:graphicFrameLocks noGrp="1" noChangeAspect="1"/>
              </p:cNvGraphicFramePr>
              <p:nvPr>
                <p:ph idx="1"/>
              </p:nvPr>
            </p:nvGraphicFramePr>
            <p:xfrm>
              <a:off x="5733077" y="2104617"/>
              <a:ext cx="1040170" cy="327265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040170" cy="3272653"/>
                    </a:xfrm>
                    <a:prstGeom prst="rect">
                      <a:avLst/>
                    </a:prstGeom>
                  </am3d:spPr>
                  <am3d:camera>
                    <am3d:pos x="0" y="0" z="5171039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493126" d="1000000"/>
                    <am3d:preTrans dx="-118647" dy="-19235513" dz="353459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6633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344963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Rezervirano mjesto sadržaja 6" descr="Celebration balloons">
                <a:extLst>
                  <a:ext uri="{FF2B5EF4-FFF2-40B4-BE49-F238E27FC236}">
                    <a16:creationId xmlns:a16="http://schemas.microsoft.com/office/drawing/2014/main" id="{4D879C88-F265-4B7E-AD88-D10D5D0FDE5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33077" y="2104617"/>
                <a:ext cx="1040170" cy="3272653"/>
              </a:xfrm>
              <a:prstGeom prst="rect">
                <a:avLst/>
              </a:prstGeom>
            </p:spPr>
          </p:pic>
        </mc:Fallback>
      </mc:AlternateContent>
      <p:sp>
        <p:nvSpPr>
          <p:cNvPr id="8" name="Pravokutnik 7">
            <a:extLst>
              <a:ext uri="{FF2B5EF4-FFF2-40B4-BE49-F238E27FC236}">
                <a16:creationId xmlns:a16="http://schemas.microsoft.com/office/drawing/2014/main" id="{2A2E7172-5D5C-4CC9-B079-A27BF323ABAD}"/>
              </a:ext>
            </a:extLst>
          </p:cNvPr>
          <p:cNvSpPr/>
          <p:nvPr/>
        </p:nvSpPr>
        <p:spPr>
          <a:xfrm>
            <a:off x="3712687" y="3136613"/>
            <a:ext cx="48772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3200" cap="all" dirty="0">
                <a:solidFill>
                  <a:prstClr val="black"/>
                </a:solidFill>
                <a:ea typeface="+mj-ea"/>
                <a:cs typeface="+mj-cs"/>
              </a:rPr>
              <a:t>čestitamo na uspjehu!</a:t>
            </a:r>
            <a:endParaRPr lang="hr-HR" dirty="0"/>
          </a:p>
        </p:txBody>
      </p:sp>
      <p:pic>
        <p:nvPicPr>
          <p:cNvPr id="9" name="Audiozapis 8">
            <a:hlinkClick r:id="" action="ppaction://media"/>
            <a:extLst>
              <a:ext uri="{FF2B5EF4-FFF2-40B4-BE49-F238E27FC236}">
                <a16:creationId xmlns:a16="http://schemas.microsoft.com/office/drawing/2014/main" id="{44F831D9-9771-43A0-9768-BF8F0436CB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53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79"/>
    </mc:Choice>
    <mc:Fallback>
      <p:transition spd="slow" advTm="5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6633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alerija">
  <a:themeElements>
    <a:clrScheme name="Galerij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ij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ij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150</TotalTime>
  <Words>358</Words>
  <Application>Microsoft Office PowerPoint</Application>
  <PresentationFormat>Široki zaslon</PresentationFormat>
  <Paragraphs>44</Paragraphs>
  <Slides>8</Slides>
  <Notes>0</Notes>
  <HiddenSlides>0</HiddenSlides>
  <MMClips>8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8</vt:i4>
      </vt:variant>
    </vt:vector>
  </HeadingPairs>
  <TitlesOfParts>
    <vt:vector size="12" baseType="lpstr">
      <vt:lpstr>Abadi</vt:lpstr>
      <vt:lpstr>Arial</vt:lpstr>
      <vt:lpstr>Gill Sans MT</vt:lpstr>
      <vt:lpstr>Galerija</vt:lpstr>
      <vt:lpstr>VRSTE HIGIJENE:   POMOĆNI KONOBAR I                 POMOĆNI KUHAR/SLASTIČAR</vt:lpstr>
      <vt:lpstr> PONOVIMO!</vt:lpstr>
      <vt:lpstr>ZAŠTO UČIMO O HIGIJENI?</vt:lpstr>
      <vt:lpstr> PODJELA HIGIJENE:</vt:lpstr>
      <vt:lpstr>PowerPoint prezentacija</vt:lpstr>
      <vt:lpstr>PONOVIMO! ( prepišite pitanja u bilježnice i odgovorite):   1. Zašto učimo higijenu?  2. Nabroji područja koja proučava higijena!  3. Koja vrsta higijene brine za očuvanje zdravlja učenika i na koji način? </vt:lpstr>
      <vt:lpstr> Kome je teško odgovarati na pitanja,  neka dopuni sljedeće rečenice:</vt:lpstr>
      <vt:lpstr>Pozdravljaju vas profesorice Olga i Sanja do sljedeće teme o higijeni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HIGIJENA/  POMOĆNI KONOBAR I                    POMOĆNI KUHAR/SLASTIČAR</dc:title>
  <dc:creator>Olga</dc:creator>
  <cp:lastModifiedBy>Olga</cp:lastModifiedBy>
  <cp:revision>24</cp:revision>
  <dcterms:created xsi:type="dcterms:W3CDTF">2020-03-13T22:21:03Z</dcterms:created>
  <dcterms:modified xsi:type="dcterms:W3CDTF">2020-03-15T19:13:44Z</dcterms:modified>
</cp:coreProperties>
</file>