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8" r:id="rId3"/>
    <p:sldId id="259" r:id="rId4"/>
    <p:sldId id="262" r:id="rId5"/>
    <p:sldId id="263" r:id="rId6"/>
    <p:sldId id="264" r:id="rId7"/>
    <p:sldId id="260" r:id="rId8"/>
    <p:sldId id="265" r:id="rId9"/>
    <p:sldId id="266" r:id="rId10"/>
    <p:sldId id="269" r:id="rId11"/>
    <p:sldId id="270" r:id="rId12"/>
    <p:sldId id="271" r:id="rId13"/>
    <p:sldId id="274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704EC-95A3-49E0-AE1B-35BEBD36E248}" type="datetimeFigureOut">
              <a:rPr lang="hr-HR" smtClean="0"/>
              <a:t>17.03.2020.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CD3B975-D0C6-45D7-8F57-3A8505D309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9668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704EC-95A3-49E0-AE1B-35BEBD36E248}" type="datetimeFigureOut">
              <a:rPr lang="hr-HR" smtClean="0"/>
              <a:t>17.03.2020.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CD3B975-D0C6-45D7-8F57-3A8505D309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3035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704EC-95A3-49E0-AE1B-35BEBD36E248}" type="datetimeFigureOut">
              <a:rPr lang="hr-HR" smtClean="0"/>
              <a:t>17.03.2020.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CD3B975-D0C6-45D7-8F57-3A8505D309B0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3971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704EC-95A3-49E0-AE1B-35BEBD36E248}" type="datetimeFigureOut">
              <a:rPr lang="hr-HR" smtClean="0"/>
              <a:t>17.03.2020.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CD3B975-D0C6-45D7-8F57-3A8505D309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0911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704EC-95A3-49E0-AE1B-35BEBD36E248}" type="datetimeFigureOut">
              <a:rPr lang="hr-HR" smtClean="0"/>
              <a:t>17.03.2020.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CD3B975-D0C6-45D7-8F57-3A8505D309B0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4168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704EC-95A3-49E0-AE1B-35BEBD36E248}" type="datetimeFigureOut">
              <a:rPr lang="hr-HR" smtClean="0"/>
              <a:t>17.03.2020.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CD3B975-D0C6-45D7-8F57-3A8505D309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6719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704EC-95A3-49E0-AE1B-35BEBD36E248}" type="datetimeFigureOut">
              <a:rPr lang="hr-HR" smtClean="0"/>
              <a:t>17.03.2020.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B975-D0C6-45D7-8F57-3A8505D309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1908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704EC-95A3-49E0-AE1B-35BEBD36E248}" type="datetimeFigureOut">
              <a:rPr lang="hr-HR" smtClean="0"/>
              <a:t>17.03.2020.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B975-D0C6-45D7-8F57-3A8505D309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208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704EC-95A3-49E0-AE1B-35BEBD36E248}" type="datetimeFigureOut">
              <a:rPr lang="hr-HR" smtClean="0"/>
              <a:t>17.03.2020.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B975-D0C6-45D7-8F57-3A8505D309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7549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704EC-95A3-49E0-AE1B-35BEBD36E248}" type="datetimeFigureOut">
              <a:rPr lang="hr-HR" smtClean="0"/>
              <a:t>17.03.2020.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CD3B975-D0C6-45D7-8F57-3A8505D309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2707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704EC-95A3-49E0-AE1B-35BEBD36E248}" type="datetimeFigureOut">
              <a:rPr lang="hr-HR" smtClean="0"/>
              <a:t>17.03.2020.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CD3B975-D0C6-45D7-8F57-3A8505D309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2457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704EC-95A3-49E0-AE1B-35BEBD36E248}" type="datetimeFigureOut">
              <a:rPr lang="hr-HR" smtClean="0"/>
              <a:t>17.03.2020.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CD3B975-D0C6-45D7-8F57-3A8505D309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9392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704EC-95A3-49E0-AE1B-35BEBD36E248}" type="datetimeFigureOut">
              <a:rPr lang="hr-HR" smtClean="0"/>
              <a:t>17.03.2020.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B975-D0C6-45D7-8F57-3A8505D309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255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704EC-95A3-49E0-AE1B-35BEBD36E248}" type="datetimeFigureOut">
              <a:rPr lang="hr-HR" smtClean="0"/>
              <a:t>17.03.2020.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B975-D0C6-45D7-8F57-3A8505D309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2358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704EC-95A3-49E0-AE1B-35BEBD36E248}" type="datetimeFigureOut">
              <a:rPr lang="hr-HR" smtClean="0"/>
              <a:t>17.03.2020.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B975-D0C6-45D7-8F57-3A8505D309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4253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704EC-95A3-49E0-AE1B-35BEBD36E248}" type="datetimeFigureOut">
              <a:rPr lang="hr-HR" smtClean="0"/>
              <a:t>17.03.2020.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CD3B975-D0C6-45D7-8F57-3A8505D309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2093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704EC-95A3-49E0-AE1B-35BEBD36E248}" type="datetimeFigureOut">
              <a:rPr lang="hr-HR" smtClean="0"/>
              <a:t>17.03.2020.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CD3B975-D0C6-45D7-8F57-3A8505D309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830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sz="3600" dirty="0"/>
              <a:t>Centar za odgoj i obrazovanje Rijeka</a:t>
            </a:r>
            <a:br>
              <a:rPr lang="hr-HR" sz="3600" dirty="0"/>
            </a:br>
            <a:r>
              <a:rPr lang="hr-HR" sz="3600" dirty="0"/>
              <a:t>Senjskih Uskoka 2   51000 Rijeka</a:t>
            </a:r>
            <a:br>
              <a:rPr lang="hr-HR" sz="3600" dirty="0"/>
            </a:br>
            <a:br>
              <a:rPr lang="hr-HR" sz="3600" dirty="0"/>
            </a:br>
            <a:endParaRPr lang="hr-HR" sz="36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hr-HR" dirty="0"/>
          </a:p>
          <a:p>
            <a:endParaRPr lang="hr-HR" dirty="0"/>
          </a:p>
          <a:p>
            <a:pPr algn="r"/>
            <a:r>
              <a:rPr lang="hr-HR" dirty="0"/>
              <a:t>Anto Vranjić, prof. savjetnik</a:t>
            </a:r>
          </a:p>
        </p:txBody>
      </p:sp>
    </p:spTree>
    <p:extLst>
      <p:ext uri="{BB962C8B-B14F-4D97-AF65-F5344CB8AC3E}">
        <p14:creationId xmlns:p14="http://schemas.microsoft.com/office/powerpoint/2010/main" val="3870292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Priprema za rad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9213" y="2405261"/>
            <a:ext cx="4313237" cy="3234927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1375" y="2397324"/>
            <a:ext cx="4313238" cy="3234928"/>
          </a:xfrm>
        </p:spPr>
      </p:pic>
    </p:spTree>
    <p:extLst>
      <p:ext uri="{BB962C8B-B14F-4D97-AF65-F5344CB8AC3E}">
        <p14:creationId xmlns:p14="http://schemas.microsoft.com/office/powerpoint/2010/main" val="3126082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Priprema za rad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9213" y="2405261"/>
            <a:ext cx="4313237" cy="3234927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1375" y="2397324"/>
            <a:ext cx="4313238" cy="3234928"/>
          </a:xfrm>
        </p:spPr>
      </p:pic>
    </p:spTree>
    <p:extLst>
      <p:ext uri="{BB962C8B-B14F-4D97-AF65-F5344CB8AC3E}">
        <p14:creationId xmlns:p14="http://schemas.microsoft.com/office/powerpoint/2010/main" val="3443457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Primjeri gotovih radova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855913" y="2605088"/>
            <a:ext cx="3778250" cy="2833687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459663" y="2598738"/>
            <a:ext cx="3778250" cy="2833687"/>
          </a:xfrm>
        </p:spPr>
      </p:pic>
    </p:spTree>
    <p:extLst>
      <p:ext uri="{BB962C8B-B14F-4D97-AF65-F5344CB8AC3E}">
        <p14:creationId xmlns:p14="http://schemas.microsoft.com/office/powerpoint/2010/main" val="4288431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B5188E-1F43-4458-A124-3B8140A14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Vrednovanje vašeg rada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6F734B5-0775-43A4-BD7F-55A8EE860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Za uspješan dio rada ili gotovi uradak svome učitelju stručne prakse ili razredniku pošaljite fotografiju putem e mail-a ili </a:t>
            </a:r>
            <a:r>
              <a:rPr lang="hr-HR" sz="3200" dirty="0" err="1"/>
              <a:t>wiber</a:t>
            </a:r>
            <a:r>
              <a:rPr lang="hr-HR" sz="3200" dirty="0"/>
              <a:t>-a.</a:t>
            </a:r>
          </a:p>
        </p:txBody>
      </p:sp>
    </p:spTree>
    <p:extLst>
      <p:ext uri="{BB962C8B-B14F-4D97-AF65-F5344CB8AC3E}">
        <p14:creationId xmlns:p14="http://schemas.microsoft.com/office/powerpoint/2010/main" val="13299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Želim vam puno uspjeha u radu</a:t>
            </a:r>
            <a:br>
              <a:rPr lang="hr-HR" sz="4000" dirty="0"/>
            </a:br>
            <a:br>
              <a:rPr lang="hr-HR" sz="4000" dirty="0"/>
            </a:br>
            <a:endParaRPr lang="hr-HR" sz="4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58185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0E92C8-6F7E-4ED1-9A8B-19B49DB6E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STRUČNA PRAKSA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1911AB-19DA-413C-B554-683BD3684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endParaRPr lang="hr-HR" dirty="0"/>
          </a:p>
          <a:p>
            <a:r>
              <a:rPr lang="hr-HR" b="1" dirty="0"/>
              <a:t>Pomoćni krojač 1. 2. i 3. </a:t>
            </a:r>
            <a:r>
              <a:rPr lang="hr-HR" b="1"/>
              <a:t>razred</a:t>
            </a:r>
            <a:endParaRPr lang="hr-HR" b="1" dirty="0"/>
          </a:p>
          <a:p>
            <a:r>
              <a:rPr lang="hr-HR" dirty="0"/>
              <a:t>Provedba stručne prakse kod kuće</a:t>
            </a:r>
          </a:p>
          <a:p>
            <a:r>
              <a:rPr lang="hr-HR" dirty="0"/>
              <a:t>Ručni ubodi </a:t>
            </a:r>
          </a:p>
          <a:p>
            <a:r>
              <a:rPr lang="hr-HR" dirty="0"/>
              <a:t>Rad po predlošku</a:t>
            </a:r>
          </a:p>
        </p:txBody>
      </p:sp>
    </p:spTree>
    <p:extLst>
      <p:ext uri="{BB962C8B-B14F-4D97-AF65-F5344CB8AC3E}">
        <p14:creationId xmlns:p14="http://schemas.microsoft.com/office/powerpoint/2010/main" val="1368307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429A9C-77F0-4988-BD8C-4AF962FEE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 provedbu vježbi potrebno je koristiti: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B1C5326-E7E3-4EE9-87FE-F24B16D5F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r>
              <a:rPr lang="hr-HR" dirty="0"/>
              <a:t>Poznate ručne ubode</a:t>
            </a:r>
          </a:p>
          <a:p>
            <a:r>
              <a:rPr lang="hr-HR" dirty="0"/>
              <a:t>Krojački pribor (igla za ručni rad, konac, škare,..)</a:t>
            </a:r>
          </a:p>
          <a:p>
            <a:r>
              <a:rPr lang="hr-HR" dirty="0"/>
              <a:t>Pribor za crtanje</a:t>
            </a:r>
          </a:p>
          <a:p>
            <a:r>
              <a:rPr lang="hr-HR" dirty="0"/>
              <a:t>Materijal kao podloga</a:t>
            </a:r>
          </a:p>
          <a:p>
            <a:r>
              <a:rPr lang="hr-HR" dirty="0"/>
              <a:t>Predložak crteža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59001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F2DF5C-87E9-43B7-86E6-F2D463594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Krojački pribor</a:t>
            </a:r>
          </a:p>
        </p:txBody>
      </p:sp>
      <p:pic>
        <p:nvPicPr>
          <p:cNvPr id="6" name="Rezervirano mjesto sadržaja 5" descr="Slika na kojoj se prikazuje stol, sjedenje, par, otvoreno&#10;&#10;Opis je automatski generiran">
            <a:extLst>
              <a:ext uri="{FF2B5EF4-FFF2-40B4-BE49-F238E27FC236}">
                <a16:creationId xmlns:a16="http://schemas.microsoft.com/office/drawing/2014/main" id="{79D78DBC-2FBC-43CB-A36E-A2FFAD46CE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9213" y="2405098"/>
            <a:ext cx="4313237" cy="3235254"/>
          </a:xfrm>
        </p:spPr>
      </p:pic>
      <p:pic>
        <p:nvPicPr>
          <p:cNvPr id="8" name="Rezervirano mjesto sadržaja 7" descr="Slika na kojoj se prikazuje na zatvorenom, stol, ležanje&#10;&#10;Opis je automatski generiran">
            <a:extLst>
              <a:ext uri="{FF2B5EF4-FFF2-40B4-BE49-F238E27FC236}">
                <a16:creationId xmlns:a16="http://schemas.microsoft.com/office/drawing/2014/main" id="{1711E2FB-A26D-45D6-93B7-7D75E2C26A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1375" y="2397160"/>
            <a:ext cx="4313238" cy="3235255"/>
          </a:xfrm>
        </p:spPr>
      </p:pic>
    </p:spTree>
    <p:extLst>
      <p:ext uri="{BB962C8B-B14F-4D97-AF65-F5344CB8AC3E}">
        <p14:creationId xmlns:p14="http://schemas.microsoft.com/office/powerpoint/2010/main" val="2490150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ABFD37-D733-4930-9A36-D63995C1B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Krojački pribor i materijal</a:t>
            </a:r>
          </a:p>
        </p:txBody>
      </p:sp>
      <p:pic>
        <p:nvPicPr>
          <p:cNvPr id="6" name="Rezervirano mjesto sadržaja 5" descr="Slika na kojoj se prikazuje stol, na zatvorenom, sjedenje, radni stol&#10;&#10;Opis je automatski generiran">
            <a:extLst>
              <a:ext uri="{FF2B5EF4-FFF2-40B4-BE49-F238E27FC236}">
                <a16:creationId xmlns:a16="http://schemas.microsoft.com/office/drawing/2014/main" id="{72963075-C2DB-4FC6-9B1B-DDE24A7C60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9213" y="2405098"/>
            <a:ext cx="4313237" cy="3235254"/>
          </a:xfrm>
        </p:spPr>
      </p:pic>
      <p:pic>
        <p:nvPicPr>
          <p:cNvPr id="8" name="Rezervirano mjesto sadržaja 7" descr="Slika na kojoj se prikazuje stol, na zatvorenom, sjedenje, kuhinja&#10;&#10;Opis je automatski generiran">
            <a:extLst>
              <a:ext uri="{FF2B5EF4-FFF2-40B4-BE49-F238E27FC236}">
                <a16:creationId xmlns:a16="http://schemas.microsoft.com/office/drawing/2014/main" id="{E6C3DB5C-2BDC-429C-A7EB-A42E7B3F7B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1375" y="2397160"/>
            <a:ext cx="4313238" cy="3235255"/>
          </a:xfrm>
        </p:spPr>
      </p:pic>
    </p:spTree>
    <p:extLst>
      <p:ext uri="{BB962C8B-B14F-4D97-AF65-F5344CB8AC3E}">
        <p14:creationId xmlns:p14="http://schemas.microsoft.com/office/powerpoint/2010/main" val="1320943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81F4FA-64A0-429D-8BCE-B68B270B0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Predlošci za crtanje</a:t>
            </a:r>
          </a:p>
        </p:txBody>
      </p:sp>
      <p:pic>
        <p:nvPicPr>
          <p:cNvPr id="6" name="Rezervirano mjesto sadržaja 5" descr="Slika na kojoj se prikazuje tekst&#10;&#10;Opis je automatski generiran">
            <a:extLst>
              <a:ext uri="{FF2B5EF4-FFF2-40B4-BE49-F238E27FC236}">
                <a16:creationId xmlns:a16="http://schemas.microsoft.com/office/drawing/2014/main" id="{285261F3-4BEB-4818-82EC-C0BED89A4B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9213" y="2405098"/>
            <a:ext cx="4313237" cy="3235254"/>
          </a:xfrm>
        </p:spPr>
      </p:pic>
      <p:pic>
        <p:nvPicPr>
          <p:cNvPr id="8" name="Rezervirano mjesto sadržaja 7" descr="Slika na kojoj se prikazuje soba, stol&#10;&#10;Opis je automatski generiran">
            <a:extLst>
              <a:ext uri="{FF2B5EF4-FFF2-40B4-BE49-F238E27FC236}">
                <a16:creationId xmlns:a16="http://schemas.microsoft.com/office/drawing/2014/main" id="{0C708BDE-32D0-46B0-8B55-B5E8C82B81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1375" y="2397160"/>
            <a:ext cx="4313238" cy="3235255"/>
          </a:xfrm>
        </p:spPr>
      </p:pic>
    </p:spTree>
    <p:extLst>
      <p:ext uri="{BB962C8B-B14F-4D97-AF65-F5344CB8AC3E}">
        <p14:creationId xmlns:p14="http://schemas.microsoft.com/office/powerpoint/2010/main" val="4150260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1C8187-F5B5-4C89-BC6B-3FDA46DB9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Redoslijed izvođenja vježbe: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C3E3CAB-AF0B-48B7-97FA-B88155EE8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Preslikati crtež s predloška na materijal</a:t>
            </a:r>
          </a:p>
          <a:p>
            <a:r>
              <a:rPr lang="hr-HR" dirty="0"/>
              <a:t>Odabrati boju konca za pojedini detalj na crtežu</a:t>
            </a:r>
          </a:p>
          <a:p>
            <a:r>
              <a:rPr lang="hr-HR" dirty="0"/>
              <a:t>Uvući konac u ušicu igle</a:t>
            </a:r>
          </a:p>
          <a:p>
            <a:r>
              <a:rPr lang="hr-HR" dirty="0"/>
              <a:t>Odabrati poznati ručni ubod </a:t>
            </a:r>
          </a:p>
          <a:p>
            <a:r>
              <a:rPr lang="hr-HR" dirty="0"/>
              <a:t>Šivati po crtama na predlošku</a:t>
            </a:r>
          </a:p>
        </p:txBody>
      </p:sp>
    </p:spTree>
    <p:extLst>
      <p:ext uri="{BB962C8B-B14F-4D97-AF65-F5344CB8AC3E}">
        <p14:creationId xmlns:p14="http://schemas.microsoft.com/office/powerpoint/2010/main" val="783856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C051F4-5AC7-4B10-B22C-2FD53120A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Priprema za rad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9213" y="2405261"/>
            <a:ext cx="4313237" cy="3234927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1375" y="2397324"/>
            <a:ext cx="4313238" cy="3234928"/>
          </a:xfrm>
        </p:spPr>
      </p:pic>
    </p:spTree>
    <p:extLst>
      <p:ext uri="{BB962C8B-B14F-4D97-AF65-F5344CB8AC3E}">
        <p14:creationId xmlns:p14="http://schemas.microsoft.com/office/powerpoint/2010/main" val="294672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1C1B4A-C8D3-459A-8A16-C531C5C32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Pripremljen predložak za ručni rad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85223BA8-591F-44EB-BC02-E86AEF8B833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96419" y="2510566"/>
            <a:ext cx="4049555" cy="3037166"/>
          </a:xfrm>
        </p:spPr>
      </p:pic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6A230248-B5A2-4735-80C8-A3FCDCD67F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373827" y="2525946"/>
            <a:ext cx="4172591" cy="312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574482"/>
      </p:ext>
    </p:extLst>
  </p:cSld>
  <p:clrMapOvr>
    <a:masterClrMapping/>
  </p:clrMapOvr>
</p:sld>
</file>

<file path=ppt/theme/theme1.xml><?xml version="1.0" encoding="utf-8"?>
<a:theme xmlns:a="http://schemas.openxmlformats.org/drawingml/2006/main" name="Pramen">
  <a:themeElements>
    <a:clrScheme name="Pram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Pram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am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136</TotalTime>
  <Words>162</Words>
  <Application>Microsoft Office PowerPoint</Application>
  <PresentationFormat>Široki zaslon</PresentationFormat>
  <Paragraphs>35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Pramen</vt:lpstr>
      <vt:lpstr>Centar za odgoj i obrazovanje Rijeka Senjskih Uskoka 2   51000 Rijeka  </vt:lpstr>
      <vt:lpstr>STRUČNA PRAKSA</vt:lpstr>
      <vt:lpstr>Za provedbu vježbi potrebno je koristiti:</vt:lpstr>
      <vt:lpstr>Krojački pribor</vt:lpstr>
      <vt:lpstr>Krojački pribor i materijal</vt:lpstr>
      <vt:lpstr>Predlošci za crtanje</vt:lpstr>
      <vt:lpstr>Redoslijed izvođenja vježbe:</vt:lpstr>
      <vt:lpstr>Priprema za rad</vt:lpstr>
      <vt:lpstr>Pripremljen predložak za ručni rad</vt:lpstr>
      <vt:lpstr>Priprema za rad</vt:lpstr>
      <vt:lpstr>Priprema za rad</vt:lpstr>
      <vt:lpstr>Primjeri gotovih radova</vt:lpstr>
      <vt:lpstr>Vrednovanje vašeg rada</vt:lpstr>
      <vt:lpstr>Želim vam puno uspjeha u radu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STRUČNA PRAKSA</dc:title>
  <dc:creator>Anto Vranjić</dc:creator>
  <cp:lastModifiedBy>Anto Vranjić</cp:lastModifiedBy>
  <cp:revision>14</cp:revision>
  <dcterms:created xsi:type="dcterms:W3CDTF">2020-03-16T17:50:24Z</dcterms:created>
  <dcterms:modified xsi:type="dcterms:W3CDTF">2020-03-17T11:45:14Z</dcterms:modified>
</cp:coreProperties>
</file>